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1"/>
  </p:notesMasterIdLst>
  <p:handoutMasterIdLst>
    <p:handoutMasterId r:id="rId22"/>
  </p:handoutMasterIdLst>
  <p:sldIdLst>
    <p:sldId id="256" r:id="rId4"/>
    <p:sldId id="261" r:id="rId5"/>
    <p:sldId id="262" r:id="rId6"/>
    <p:sldId id="273" r:id="rId7"/>
    <p:sldId id="265" r:id="rId8"/>
    <p:sldId id="272" r:id="rId9"/>
    <p:sldId id="316" r:id="rId10"/>
    <p:sldId id="304" r:id="rId11"/>
    <p:sldId id="307" r:id="rId12"/>
    <p:sldId id="313" r:id="rId13"/>
    <p:sldId id="308" r:id="rId14"/>
    <p:sldId id="309" r:id="rId15"/>
    <p:sldId id="310" r:id="rId16"/>
    <p:sldId id="314" r:id="rId17"/>
    <p:sldId id="315" r:id="rId18"/>
    <p:sldId id="311" r:id="rId19"/>
    <p:sldId id="312" r:id="rId2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DADE"/>
    <a:srgbClr val="D04A3A"/>
    <a:srgbClr val="BE2D44"/>
    <a:srgbClr val="82297A"/>
    <a:srgbClr val="F2BE79"/>
    <a:srgbClr val="AF76B0"/>
    <a:srgbClr val="44A08C"/>
    <a:srgbClr val="85D9DE"/>
    <a:srgbClr val="A5D8DC"/>
    <a:srgbClr val="96C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24"/>
    <p:restoredTop sz="86451"/>
  </p:normalViewPr>
  <p:slideViewPr>
    <p:cSldViewPr>
      <p:cViewPr varScale="1">
        <p:scale>
          <a:sx n="109" d="100"/>
          <a:sy n="109" d="100"/>
        </p:scale>
        <p:origin x="114" y="31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4B3408E-734C-6A41-AFF3-D42A5F58F7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F07B2-0DEE-A74C-A0FB-4BE14CFD24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E7EE-C326-F042-8528-93B28CF2D898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B05F8-3732-BA4B-AC5B-7A739BD1EB7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BE803B-0DA0-6642-81BA-7726EEA17E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748B-D50E-3045-B418-AB69EBFF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468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6643D-DD54-EF4B-BB50-8E75F9F0BE5E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C6827-B910-3942-BEAE-6F34DDED79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6745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705210"/>
            <a:ext cx="9144000" cy="5227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2793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347864" y="131536"/>
            <a:ext cx="5796136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104000" y="1798321"/>
            <a:ext cx="504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24000" y="3465106"/>
            <a:ext cx="4320000" cy="154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581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937417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1968708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0" y="1"/>
            <a:ext cx="1872000" cy="5143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5337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95621" y="230919"/>
            <a:ext cx="3294112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3166" y="3399271"/>
            <a:ext cx="3293944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3795621" y="1815095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621504" y="1814524"/>
            <a:ext cx="1468228" cy="1512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178918" y="230919"/>
            <a:ext cx="172819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7589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4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757041" y="1313860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81898" y="1731279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607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42432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39198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0" y="2253238"/>
            <a:ext cx="45720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2726814"/>
            <a:ext cx="45720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 userDrawn="1"/>
        </p:nvSpPr>
        <p:spPr>
          <a:xfrm>
            <a:off x="2699792" y="699542"/>
            <a:ext cx="3744416" cy="3744416"/>
          </a:xfrm>
          <a:prstGeom prst="ellipse">
            <a:avLst/>
          </a:prstGeom>
          <a:solidFill>
            <a:schemeClr val="accent1">
              <a:alpha val="77000"/>
            </a:schemeClr>
          </a:soli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99792" y="2181230"/>
            <a:ext cx="374441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99644" y="2757294"/>
            <a:ext cx="374441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195486"/>
            <a:ext cx="842493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771550"/>
            <a:ext cx="842493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457713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79512" y="339502"/>
            <a:ext cx="424847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79512" y="915566"/>
            <a:ext cx="424847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735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105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9246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720790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92334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3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63879" y="1275606"/>
            <a:ext cx="1648869" cy="1648869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241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104456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995686"/>
            <a:ext cx="9144000" cy="2880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31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1" r:id="rId3"/>
    <p:sldLayoutId id="2147483660" r:id="rId4"/>
    <p:sldLayoutId id="2147483662" r:id="rId5"/>
    <p:sldLayoutId id="2147483655" r:id="rId6"/>
    <p:sldLayoutId id="2147483663" r:id="rId7"/>
    <p:sldLayoutId id="2147483664" r:id="rId8"/>
    <p:sldLayoutId id="2147483668" r:id="rId9"/>
    <p:sldLayoutId id="2147483665" r:id="rId10"/>
    <p:sldLayoutId id="2147483670" r:id="rId11"/>
    <p:sldLayoutId id="2147483672" r:id="rId12"/>
    <p:sldLayoutId id="2147483656" r:id="rId13"/>
    <p:sldLayoutId id="2147483673" r:id="rId14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hf sldNum="0"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tiff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10" Type="http://schemas.openxmlformats.org/officeDocument/2006/relationships/image" Target="../media/image20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A58C64-75F8-6547-8393-E42E1AAC0453}"/>
              </a:ext>
            </a:extLst>
          </p:cNvPr>
          <p:cNvSpPr/>
          <p:nvPr/>
        </p:nvSpPr>
        <p:spPr>
          <a:xfrm>
            <a:off x="3851920" y="1635646"/>
            <a:ext cx="576064" cy="79208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0AD6D4-62B7-C84C-AEFF-7474E08BB96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0316">
            <a:off x="3850840" y="1565285"/>
            <a:ext cx="639145" cy="4576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8BF1C6-B816-724D-8DA0-C1B0C077EF3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884798">
            <a:off x="4282847" y="1696972"/>
            <a:ext cx="365059" cy="669436"/>
          </a:xfrm>
          <a:prstGeom prst="rect">
            <a:avLst/>
          </a:prstGeom>
          <a:effectLst>
            <a:outerShdw blurRad="127000" sx="110000" sy="110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0B61BD6-0ECD-2841-8ABE-2483B6219DAC}"/>
              </a:ext>
            </a:extLst>
          </p:cNvPr>
          <p:cNvSpPr txBox="1">
            <a:spLocks/>
          </p:cNvSpPr>
          <p:nvPr/>
        </p:nvSpPr>
        <p:spPr>
          <a:xfrm>
            <a:off x="0" y="2537676"/>
            <a:ext cx="992459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b="0" dirty="0" err="1">
                <a:gradFill flip="none" rotWithShape="1">
                  <a:gsLst>
                    <a:gs pos="69000">
                      <a:srgbClr val="D04A3A">
                        <a:lumMod val="100000"/>
                      </a:srgbClr>
                    </a:gs>
                    <a:gs pos="33000">
                      <a:srgbClr val="BE2D44"/>
                    </a:gs>
                    <a:gs pos="0">
                      <a:srgbClr val="82297A"/>
                    </a:gs>
                    <a:gs pos="100000">
                      <a:srgbClr val="F2BE79"/>
                    </a:gs>
                  </a:gsLst>
                  <a:lin ang="0" scaled="1"/>
                  <a:tileRect/>
                </a:gradFill>
                <a:effectLst/>
                <a:latin typeface="Century Gothic" panose="020B0502020202020204" pitchFamily="34" charset="0"/>
              </a:rPr>
              <a:t>mrinmay</a:t>
            </a:r>
            <a:endParaRPr lang="en-US" b="0" dirty="0">
              <a:gradFill flip="none" rotWithShape="1">
                <a:gsLst>
                  <a:gs pos="69000">
                    <a:srgbClr val="D04A3A">
                      <a:lumMod val="100000"/>
                    </a:srgbClr>
                  </a:gs>
                  <a:gs pos="33000">
                    <a:srgbClr val="BE2D44"/>
                  </a:gs>
                  <a:gs pos="0">
                    <a:srgbClr val="82297A"/>
                  </a:gs>
                  <a:gs pos="100000">
                    <a:srgbClr val="F2BE79"/>
                  </a:gs>
                </a:gsLst>
                <a:lin ang="0" scaled="1"/>
                <a:tileRect/>
              </a:gra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9FD1E-0A4B-3048-9A0C-277F2B46E6CF}"/>
              </a:ext>
            </a:extLst>
          </p:cNvPr>
          <p:cNvSpPr txBox="1"/>
          <p:nvPr/>
        </p:nvSpPr>
        <p:spPr>
          <a:xfrm>
            <a:off x="41284" y="2429954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PREPARED BY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E8F06-6F45-B54B-8BD3-995D4CD3C9B7}"/>
              </a:ext>
            </a:extLst>
          </p:cNvPr>
          <p:cNvSpPr txBox="1"/>
          <p:nvPr/>
        </p:nvSpPr>
        <p:spPr>
          <a:xfrm>
            <a:off x="41284" y="2775593"/>
            <a:ext cx="1579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800">
                <a:solidFill>
                  <a:schemeClr val="bg1">
                    <a:lumMod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mrinmay.santra@gmail.com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EC1B65-0110-D745-B085-CADF67A90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476" y="3309508"/>
            <a:ext cx="3924584" cy="992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1113-CA39-2A49-B6C6-6C82A658D285}"/>
              </a:ext>
            </a:extLst>
          </p:cNvPr>
          <p:cNvSpPr txBox="1"/>
          <p:nvPr/>
        </p:nvSpPr>
        <p:spPr>
          <a:xfrm>
            <a:off x="4499992" y="4155926"/>
            <a:ext cx="17940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A PROJECT MANAGEMENT TOOL</a:t>
            </a: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Transitive Dependency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</p:spTree>
    <p:extLst>
      <p:ext uri="{BB962C8B-B14F-4D97-AF65-F5344CB8AC3E}">
        <p14:creationId xmlns:p14="http://schemas.microsoft.com/office/powerpoint/2010/main" val="275258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Plugin Orientation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0127AE6-3489-A549-8530-776402F90FD1}"/>
              </a:ext>
            </a:extLst>
          </p:cNvPr>
          <p:cNvGrpSpPr/>
          <p:nvPr/>
        </p:nvGrpSpPr>
        <p:grpSpPr>
          <a:xfrm>
            <a:off x="107504" y="1131590"/>
            <a:ext cx="3584547" cy="3830186"/>
            <a:chOff x="107504" y="1131590"/>
            <a:chExt cx="3584547" cy="38301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031394-80C7-D44D-9741-A065A7E71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504" y="1136846"/>
              <a:ext cx="3584547" cy="3824930"/>
            </a:xfrm>
            <a:prstGeom prst="rect">
              <a:avLst/>
            </a:prstGeom>
            <a:ln w="31750">
              <a:solidFill>
                <a:schemeClr val="accent1"/>
              </a:solidFill>
            </a:ln>
          </p:spPr>
        </p:pic>
        <p:sp>
          <p:nvSpPr>
            <p:cNvPr id="47" name="Text Placeholder 17">
              <a:extLst>
                <a:ext uri="{FF2B5EF4-FFF2-40B4-BE49-F238E27FC236}">
                  <a16:creationId xmlns:a16="http://schemas.microsoft.com/office/drawing/2014/main" id="{035CCA11-82E5-3F49-84D3-F65B17C13871}"/>
                </a:ext>
              </a:extLst>
            </p:cNvPr>
            <p:cNvSpPr txBox="1">
              <a:spLocks/>
            </p:cNvSpPr>
            <p:nvPr/>
          </p:nvSpPr>
          <p:spPr>
            <a:xfrm>
              <a:off x="2649266" y="1131590"/>
              <a:ext cx="1040285" cy="318675"/>
            </a:xfrm>
            <a:prstGeom prst="rect">
              <a:avLst/>
            </a:prstGeom>
            <a:noFill/>
            <a:ln w="0">
              <a:solidFill>
                <a:schemeClr val="accent1"/>
              </a:solidFill>
            </a:ln>
          </p:spPr>
          <p:txBody>
            <a:bodyPr anchor="ctr"/>
            <a:lstStyle>
              <a:defPPr>
                <a:defRPr lang="ko-KR"/>
              </a:defPPr>
              <a:lvl1pPr indent="0" algn="ctr">
                <a:spcBef>
                  <a:spcPct val="20000"/>
                </a:spcBef>
                <a:buFont typeface="Arial" pitchFamily="34" charset="0"/>
                <a:buNone/>
                <a:defRPr sz="1400" b="1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schemeClr val="accent6">
                        <a:lumMod val="75000"/>
                        <a:alpha val="40000"/>
                      </a:schemeClr>
                    </a:outerShdw>
                  </a:effectLst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pom</a:t>
              </a:r>
              <a:r>
                <a:rPr lang="en-US" dirty="0">
                  <a:solidFill>
                    <a:schemeClr val="accent6">
                      <a:lumMod val="50000"/>
                    </a:schemeClr>
                  </a:solidFill>
                </a:rPr>
                <a:t>.</a:t>
              </a:r>
              <a:r>
                <a:rPr lang="en-US" sz="1200" dirty="0">
                  <a:solidFill>
                    <a:schemeClr val="accent6">
                      <a:lumMod val="50000"/>
                    </a:schemeClr>
                  </a:solidFill>
                </a:rPr>
                <a:t>xml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E18787-5D51-6B4E-B57A-405A10EE7DC6}"/>
              </a:ext>
            </a:extLst>
          </p:cNvPr>
          <p:cNvGrpSpPr/>
          <p:nvPr/>
        </p:nvGrpSpPr>
        <p:grpSpPr>
          <a:xfrm>
            <a:off x="4005778" y="1131590"/>
            <a:ext cx="3070017" cy="1110889"/>
            <a:chOff x="3889876" y="2433728"/>
            <a:chExt cx="3070017" cy="111088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4B69B3-A45F-494B-BAD2-B11DCC45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9876" y="2447235"/>
              <a:ext cx="3061118" cy="1097382"/>
            </a:xfrm>
            <a:prstGeom prst="rect">
              <a:avLst/>
            </a:prstGeom>
            <a:ln w="31750">
              <a:solidFill>
                <a:schemeClr val="accent1"/>
              </a:solidFill>
            </a:ln>
          </p:spPr>
        </p:pic>
        <p:sp>
          <p:nvSpPr>
            <p:cNvPr id="48" name="Text Placeholder 17">
              <a:extLst>
                <a:ext uri="{FF2B5EF4-FFF2-40B4-BE49-F238E27FC236}">
                  <a16:creationId xmlns:a16="http://schemas.microsoft.com/office/drawing/2014/main" id="{4F8C9C65-204A-324A-BC0A-4BEF546A9BDC}"/>
                </a:ext>
              </a:extLst>
            </p:cNvPr>
            <p:cNvSpPr txBox="1">
              <a:spLocks/>
            </p:cNvSpPr>
            <p:nvPr/>
          </p:nvSpPr>
          <p:spPr>
            <a:xfrm>
              <a:off x="5824250" y="2433728"/>
              <a:ext cx="1135643" cy="318675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</a:ln>
          </p:spPr>
          <p:txBody>
            <a:bodyPr anchor="ctr"/>
            <a:lstStyle>
              <a:defPPr>
                <a:defRPr lang="ko-KR"/>
              </a:defPPr>
              <a:lvl1pPr indent="0" algn="ctr">
                <a:spcBef>
                  <a:spcPct val="20000"/>
                </a:spcBef>
                <a:buFont typeface="Arial" pitchFamily="34" charset="0"/>
                <a:buNone/>
                <a:defRPr sz="1200" b="1">
                  <a:solidFill>
                    <a:schemeClr val="accent6">
                      <a:lumMod val="50000"/>
                    </a:schemeClr>
                  </a:solidFill>
                  <a:effectLst>
                    <a:outerShdw blurRad="50800" dist="38100" dir="2700000" algn="tl" rotWithShape="0">
                      <a:schemeClr val="accent6">
                        <a:lumMod val="75000"/>
                        <a:alpha val="40000"/>
                      </a:schemeClr>
                    </a:outerShdw>
                  </a:effectLst>
                  <a:cs typeface="Arial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dirty="0"/>
                <a:t>settings.xml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CAF57576-EFF2-1645-B986-74EE64018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3080298"/>
            <a:ext cx="5894103" cy="188147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1256454-F3FC-844B-A12E-22F03D966BA8}"/>
              </a:ext>
            </a:extLst>
          </p:cNvPr>
          <p:cNvGrpSpPr/>
          <p:nvPr/>
        </p:nvGrpSpPr>
        <p:grpSpPr>
          <a:xfrm>
            <a:off x="4005778" y="4450008"/>
            <a:ext cx="3653146" cy="611423"/>
            <a:chOff x="3995936" y="1348389"/>
            <a:chExt cx="3653146" cy="61142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6495DED-E68B-C34F-A6C3-D567E19DAD04}"/>
                </a:ext>
              </a:extLst>
            </p:cNvPr>
            <p:cNvSpPr txBox="1"/>
            <p:nvPr/>
          </p:nvSpPr>
          <p:spPr>
            <a:xfrm>
              <a:off x="4264706" y="1377101"/>
              <a:ext cx="338437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Dependency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 class-path JAR to develop task.</a:t>
              </a:r>
            </a:p>
          </p:txBody>
        </p:sp>
        <p:sp>
          <p:nvSpPr>
            <p:cNvPr id="41" name="Donut 24">
              <a:extLst>
                <a:ext uri="{FF2B5EF4-FFF2-40B4-BE49-F238E27FC236}">
                  <a16:creationId xmlns:a16="http://schemas.microsoft.com/office/drawing/2014/main" id="{DF7B916E-39CC-7A4C-8933-A6301A799DDF}"/>
                </a:ext>
              </a:extLst>
            </p:cNvPr>
            <p:cNvSpPr/>
            <p:nvPr/>
          </p:nvSpPr>
          <p:spPr>
            <a:xfrm>
              <a:off x="3995936" y="1348389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Donut 24">
              <a:extLst>
                <a:ext uri="{FF2B5EF4-FFF2-40B4-BE49-F238E27FC236}">
                  <a16:creationId xmlns:a16="http://schemas.microsoft.com/office/drawing/2014/main" id="{9CB269EE-865A-5648-8E71-DB7852421EEB}"/>
                </a:ext>
              </a:extLst>
            </p:cNvPr>
            <p:cNvSpPr/>
            <p:nvPr/>
          </p:nvSpPr>
          <p:spPr>
            <a:xfrm>
              <a:off x="3996754" y="1688854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B72A782-F412-844E-AB43-D73196DB7A5D}"/>
              </a:ext>
            </a:extLst>
          </p:cNvPr>
          <p:cNvSpPr txBox="1">
            <a:spLocks/>
          </p:cNvSpPr>
          <p:nvPr/>
        </p:nvSpPr>
        <p:spPr>
          <a:xfrm>
            <a:off x="7276175" y="1090054"/>
            <a:ext cx="1728192" cy="318675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defPPr>
              <a:defRPr lang="ko-KR"/>
            </a:defPPr>
            <a:lvl1pPr indent="0" algn="ctr">
              <a:spcBef>
                <a:spcPct val="20000"/>
              </a:spcBef>
              <a:buFont typeface="Arial" pitchFamily="34" charset="0"/>
              <a:buNone/>
              <a:defRPr sz="1200" b="1"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PCF Webservice Env.</a:t>
            </a: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A6E16817-F3CD-974B-8961-B7FA8917776A}"/>
              </a:ext>
            </a:extLst>
          </p:cNvPr>
          <p:cNvSpPr/>
          <p:nvPr/>
        </p:nvSpPr>
        <p:spPr>
          <a:xfrm>
            <a:off x="7884368" y="2067693"/>
            <a:ext cx="360040" cy="1224137"/>
          </a:xfrm>
          <a:prstGeom prst="up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B661DD1-F76A-A146-BE09-BFE89BE07EA3}"/>
              </a:ext>
            </a:extLst>
          </p:cNvPr>
          <p:cNvSpPr/>
          <p:nvPr/>
        </p:nvSpPr>
        <p:spPr>
          <a:xfrm>
            <a:off x="3492493" y="1445462"/>
            <a:ext cx="774919" cy="7749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Oval 21">
            <a:extLst>
              <a:ext uri="{FF2B5EF4-FFF2-40B4-BE49-F238E27FC236}">
                <a16:creationId xmlns:a16="http://schemas.microsoft.com/office/drawing/2014/main" id="{74196F8F-251B-B341-9B88-184A5E58D62B}"/>
              </a:ext>
            </a:extLst>
          </p:cNvPr>
          <p:cNvSpPr>
            <a:spLocks noChangeAspect="1"/>
          </p:cNvSpPr>
          <p:nvPr/>
        </p:nvSpPr>
        <p:spPr>
          <a:xfrm>
            <a:off x="3668107" y="1590654"/>
            <a:ext cx="451107" cy="45487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7880A2BA-D356-034B-ABD0-C69D1E61C472}"/>
              </a:ext>
            </a:extLst>
          </p:cNvPr>
          <p:cNvSpPr/>
          <p:nvPr/>
        </p:nvSpPr>
        <p:spPr>
          <a:xfrm flipH="1" flipV="1">
            <a:off x="3893660" y="1819105"/>
            <a:ext cx="2758789" cy="802553"/>
          </a:xfrm>
          <a:custGeom>
            <a:avLst/>
            <a:gdLst>
              <a:gd name="connsiteX0" fmla="*/ 2735248 w 2735248"/>
              <a:gd name="connsiteY0" fmla="*/ 310101 h 310101"/>
              <a:gd name="connsiteX1" fmla="*/ 2472855 w 2735248"/>
              <a:gd name="connsiteY1" fmla="*/ 7951 h 310101"/>
              <a:gd name="connsiteX2" fmla="*/ 0 w 2735248"/>
              <a:gd name="connsiteY2" fmla="*/ 0 h 310101"/>
              <a:gd name="connsiteX0" fmla="*/ 4147082 w 4147082"/>
              <a:gd name="connsiteY0" fmla="*/ 302786 h 302786"/>
              <a:gd name="connsiteX1" fmla="*/ 2472855 w 4147082"/>
              <a:gd name="connsiteY1" fmla="*/ 7951 h 302786"/>
              <a:gd name="connsiteX2" fmla="*/ 0 w 4147082"/>
              <a:gd name="connsiteY2" fmla="*/ 0 h 302786"/>
              <a:gd name="connsiteX0" fmla="*/ 3861789 w 3861789"/>
              <a:gd name="connsiteY0" fmla="*/ 302786 h 302786"/>
              <a:gd name="connsiteX1" fmla="*/ 2472855 w 3861789"/>
              <a:gd name="connsiteY1" fmla="*/ 7951 h 302786"/>
              <a:gd name="connsiteX2" fmla="*/ 0 w 3861789"/>
              <a:gd name="connsiteY2" fmla="*/ 0 h 30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61789" h="302786">
                <a:moveTo>
                  <a:pt x="3861789" y="302786"/>
                </a:moveTo>
                <a:lnTo>
                  <a:pt x="2472855" y="7951"/>
                </a:lnTo>
                <a:lnTo>
                  <a:pt x="0" y="0"/>
                </a:lnTo>
              </a:path>
            </a:pathLst>
          </a:custGeom>
          <a:ln w="25400">
            <a:solidFill>
              <a:schemeClr val="tx1">
                <a:lumMod val="75000"/>
                <a:lumOff val="25000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0E7B04-5BAE-EB4E-A65A-D7A419CBDB03}"/>
              </a:ext>
            </a:extLst>
          </p:cNvPr>
          <p:cNvGrpSpPr/>
          <p:nvPr/>
        </p:nvGrpSpPr>
        <p:grpSpPr>
          <a:xfrm>
            <a:off x="3975508" y="2314598"/>
            <a:ext cx="4138416" cy="1044996"/>
            <a:chOff x="2734285" y="4184545"/>
            <a:chExt cx="2358398" cy="104499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2A97B95-C2F8-C747-989D-59AFBD44C6AB}"/>
                </a:ext>
              </a:extLst>
            </p:cNvPr>
            <p:cNvSpPr txBox="1"/>
            <p:nvPr/>
          </p:nvSpPr>
          <p:spPr>
            <a:xfrm>
              <a:off x="2734285" y="4583210"/>
              <a:ext cx="211654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Need to update pom.xml with PCF plugin. For PCF WS credential settings.xml needs to update accordingly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38ACFE4-F11B-D84A-8B15-22239A3A8467}"/>
                </a:ext>
              </a:extLst>
            </p:cNvPr>
            <p:cNvSpPr txBox="1"/>
            <p:nvPr/>
          </p:nvSpPr>
          <p:spPr>
            <a:xfrm>
              <a:off x="3221871" y="4184545"/>
              <a:ext cx="18708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schemeClr val="accent6">
                        <a:lumMod val="75000"/>
                        <a:alpha val="40000"/>
                      </a:schemeClr>
                    </a:outerShdw>
                  </a:effectLst>
                  <a:cs typeface="Arial" pitchFamily="34" charset="0"/>
                </a:rPr>
                <a:t>Local</a:t>
              </a:r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50800" dist="38100" dir="2700000" algn="tl" rotWithShape="0">
                      <a:schemeClr val="accent6">
                        <a:lumMod val="75000"/>
                        <a:alpha val="40000"/>
                      </a:schemeClr>
                    </a:outerShdw>
                  </a:effectLst>
                  <a:cs typeface="Arial" pitchFamily="34" charset="0"/>
                </a:rPr>
                <a:t>Configuration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2700000" algn="tl" rotWithShape="0">
                    <a:schemeClr val="accent6">
                      <a:lumMod val="75000"/>
                      <a:alpha val="40000"/>
                    </a:schemeClr>
                  </a:outerShdw>
                </a:effectLst>
                <a:cs typeface="Arial" pitchFamily="34" charset="0"/>
              </a:endParaRPr>
            </a:p>
          </p:txBody>
        </p:sp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D7AAC761-862A-4A4D-8A90-1D77CB76F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b="28487"/>
          <a:stretch/>
        </p:blipFill>
        <p:spPr>
          <a:xfrm>
            <a:off x="7196387" y="1310451"/>
            <a:ext cx="1736002" cy="785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FC1D8927-6D3D-E74B-83D0-90B6E93C2DCF}"/>
              </a:ext>
            </a:extLst>
          </p:cNvPr>
          <p:cNvSpPr txBox="1"/>
          <p:nvPr/>
        </p:nvSpPr>
        <p:spPr>
          <a:xfrm>
            <a:off x="4274548" y="4784431"/>
            <a:ext cx="33843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Plugin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is JAR to run developed Task.</a:t>
            </a:r>
          </a:p>
        </p:txBody>
      </p:sp>
    </p:spTree>
    <p:extLst>
      <p:ext uri="{BB962C8B-B14F-4D97-AF65-F5344CB8AC3E}">
        <p14:creationId xmlns:p14="http://schemas.microsoft.com/office/powerpoint/2010/main" val="59662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Multi Module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B013B-525E-E846-A0B0-C884FA1F6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347614"/>
            <a:ext cx="3200629" cy="3389486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98484-E627-B043-A512-15082528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273" y="2730738"/>
            <a:ext cx="2912617" cy="714586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C9A518-14C3-624A-BA30-E62681E34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410" y="1712263"/>
            <a:ext cx="2927128" cy="784052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D47E6-9868-C24B-BF2C-6999B5DB61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3668226"/>
            <a:ext cx="2927128" cy="784052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직선 연결선 2">
            <a:extLst>
              <a:ext uri="{FF2B5EF4-FFF2-40B4-BE49-F238E27FC236}">
                <a16:creationId xmlns:a16="http://schemas.microsoft.com/office/drawing/2014/main" id="{0024939B-2E10-DF49-99AF-5C650AE4B912}"/>
              </a:ext>
            </a:extLst>
          </p:cNvPr>
          <p:cNvCxnSpPr>
            <a:cxnSpLocks/>
          </p:cNvCxnSpPr>
          <p:nvPr/>
        </p:nvCxnSpPr>
        <p:spPr>
          <a:xfrm flipV="1">
            <a:off x="1187624" y="3151847"/>
            <a:ext cx="1584176" cy="13998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2">
            <a:extLst>
              <a:ext uri="{FF2B5EF4-FFF2-40B4-BE49-F238E27FC236}">
                <a16:creationId xmlns:a16="http://schemas.microsoft.com/office/drawing/2014/main" id="{F5F6DD8F-C942-FF4D-99CD-7B47829002ED}"/>
              </a:ext>
            </a:extLst>
          </p:cNvPr>
          <p:cNvCxnSpPr>
            <a:cxnSpLocks/>
          </p:cNvCxnSpPr>
          <p:nvPr/>
        </p:nvCxnSpPr>
        <p:spPr>
          <a:xfrm flipV="1">
            <a:off x="1209224" y="2158261"/>
            <a:ext cx="1562576" cy="48192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2">
            <a:extLst>
              <a:ext uri="{FF2B5EF4-FFF2-40B4-BE49-F238E27FC236}">
                <a16:creationId xmlns:a16="http://schemas.microsoft.com/office/drawing/2014/main" id="{A4A8510B-AB24-464F-84CE-7C3BB1D7E895}"/>
              </a:ext>
            </a:extLst>
          </p:cNvPr>
          <p:cNvCxnSpPr>
            <a:cxnSpLocks/>
          </p:cNvCxnSpPr>
          <p:nvPr/>
        </p:nvCxnSpPr>
        <p:spPr>
          <a:xfrm flipV="1">
            <a:off x="1231773" y="4155926"/>
            <a:ext cx="1540027" cy="46829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8A64812-6B94-9E4E-BE24-99FFE3D43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902" y="1366707"/>
            <a:ext cx="3275249" cy="1898880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직선 연결선 2">
            <a:extLst>
              <a:ext uri="{FF2B5EF4-FFF2-40B4-BE49-F238E27FC236}">
                <a16:creationId xmlns:a16="http://schemas.microsoft.com/office/drawing/2014/main" id="{7BCC31B2-7D26-C047-9E40-371E94A359C8}"/>
              </a:ext>
            </a:extLst>
          </p:cNvPr>
          <p:cNvCxnSpPr>
            <a:cxnSpLocks/>
          </p:cNvCxnSpPr>
          <p:nvPr/>
        </p:nvCxnSpPr>
        <p:spPr>
          <a:xfrm flipV="1">
            <a:off x="5409643" y="2613049"/>
            <a:ext cx="609234" cy="167666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">
            <a:extLst>
              <a:ext uri="{FF2B5EF4-FFF2-40B4-BE49-F238E27FC236}">
                <a16:creationId xmlns:a16="http://schemas.microsoft.com/office/drawing/2014/main" id="{5536DA83-CA2C-8A46-B84C-074B1E3207D1}"/>
              </a:ext>
            </a:extLst>
          </p:cNvPr>
          <p:cNvCxnSpPr>
            <a:cxnSpLocks/>
          </p:cNvCxnSpPr>
          <p:nvPr/>
        </p:nvCxnSpPr>
        <p:spPr>
          <a:xfrm flipV="1">
            <a:off x="5428067" y="2496315"/>
            <a:ext cx="519396" cy="1223951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">
            <a:extLst>
              <a:ext uri="{FF2B5EF4-FFF2-40B4-BE49-F238E27FC236}">
                <a16:creationId xmlns:a16="http://schemas.microsoft.com/office/drawing/2014/main" id="{C3504C65-5FA6-9249-8380-1A3D8AA7CABE}"/>
              </a:ext>
            </a:extLst>
          </p:cNvPr>
          <p:cNvCxnSpPr>
            <a:cxnSpLocks/>
          </p:cNvCxnSpPr>
          <p:nvPr/>
        </p:nvCxnSpPr>
        <p:spPr>
          <a:xfrm>
            <a:off x="5423064" y="1768829"/>
            <a:ext cx="524399" cy="694835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D7ADD0-DC39-144F-B27E-CE21839D8A31}"/>
              </a:ext>
            </a:extLst>
          </p:cNvPr>
          <p:cNvGrpSpPr/>
          <p:nvPr/>
        </p:nvGrpSpPr>
        <p:grpSpPr>
          <a:xfrm>
            <a:off x="5728754" y="3498451"/>
            <a:ext cx="3415246" cy="742448"/>
            <a:chOff x="3995936" y="1217364"/>
            <a:chExt cx="3415246" cy="742448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C0FECD5-4ADC-6642-BF06-9B2CF1052490}"/>
                </a:ext>
              </a:extLst>
            </p:cNvPr>
            <p:cNvSpPr txBox="1"/>
            <p:nvPr/>
          </p:nvSpPr>
          <p:spPr>
            <a:xfrm>
              <a:off x="4251285" y="1217364"/>
              <a:ext cx="3159897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Parent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is  normal Maven Project with package type is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POM</a:t>
              </a:r>
            </a:p>
          </p:txBody>
        </p:sp>
        <p:sp>
          <p:nvSpPr>
            <p:cNvPr id="47" name="Donut 24">
              <a:extLst>
                <a:ext uri="{FF2B5EF4-FFF2-40B4-BE49-F238E27FC236}">
                  <a16:creationId xmlns:a16="http://schemas.microsoft.com/office/drawing/2014/main" id="{7A8C998A-FA27-9F43-8511-29521CD4748B}"/>
                </a:ext>
              </a:extLst>
            </p:cNvPr>
            <p:cNvSpPr/>
            <p:nvPr/>
          </p:nvSpPr>
          <p:spPr>
            <a:xfrm>
              <a:off x="3995936" y="1348389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Donut 24">
              <a:extLst>
                <a:ext uri="{FF2B5EF4-FFF2-40B4-BE49-F238E27FC236}">
                  <a16:creationId xmlns:a16="http://schemas.microsoft.com/office/drawing/2014/main" id="{54FC1C42-07B7-0646-A13D-56AF37B43352}"/>
                </a:ext>
              </a:extLst>
            </p:cNvPr>
            <p:cNvSpPr/>
            <p:nvPr/>
          </p:nvSpPr>
          <p:spPr>
            <a:xfrm>
              <a:off x="3996754" y="1688854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9428A9B-180B-9E4B-84AB-B6A2EDD571EC}"/>
              </a:ext>
            </a:extLst>
          </p:cNvPr>
          <p:cNvSpPr txBox="1"/>
          <p:nvPr/>
        </p:nvSpPr>
        <p:spPr>
          <a:xfrm>
            <a:off x="6006036" y="3925093"/>
            <a:ext cx="28907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Child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is Maven module with parent details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C7FD3CD-9A5B-E646-B193-3D2267BE6BE8}"/>
              </a:ext>
            </a:extLst>
          </p:cNvPr>
          <p:cNvSpPr txBox="1"/>
          <p:nvPr/>
        </p:nvSpPr>
        <p:spPr>
          <a:xfrm>
            <a:off x="5997524" y="4325151"/>
            <a:ext cx="338437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Parent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 centralized control of the app.</a:t>
            </a:r>
          </a:p>
        </p:txBody>
      </p:sp>
      <p:sp>
        <p:nvSpPr>
          <p:cNvPr id="64" name="Donut 24">
            <a:extLst>
              <a:ext uri="{FF2B5EF4-FFF2-40B4-BE49-F238E27FC236}">
                <a16:creationId xmlns:a16="http://schemas.microsoft.com/office/drawing/2014/main" id="{B7C8B4EE-DACE-2A45-AB31-7DDCD96190D1}"/>
              </a:ext>
            </a:extLst>
          </p:cNvPr>
          <p:cNvSpPr/>
          <p:nvPr/>
        </p:nvSpPr>
        <p:spPr>
          <a:xfrm>
            <a:off x="5728754" y="4343057"/>
            <a:ext cx="268770" cy="27095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0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Release Management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</p:spTree>
    <p:extLst>
      <p:ext uri="{BB962C8B-B14F-4D97-AF65-F5344CB8AC3E}">
        <p14:creationId xmlns:p14="http://schemas.microsoft.com/office/powerpoint/2010/main" val="13816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Maven Commands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</p:spTree>
    <p:extLst>
      <p:ext uri="{BB962C8B-B14F-4D97-AF65-F5344CB8AC3E}">
        <p14:creationId xmlns:p14="http://schemas.microsoft.com/office/powerpoint/2010/main" val="134624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Maven Site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</p:spTree>
    <p:extLst>
      <p:ext uri="{BB962C8B-B14F-4D97-AF65-F5344CB8AC3E}">
        <p14:creationId xmlns:p14="http://schemas.microsoft.com/office/powerpoint/2010/main" val="32598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Walkthrough and Query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AAF6BB-6E7E-F746-A515-A88EAE1DE1C4}"/>
              </a:ext>
            </a:extLst>
          </p:cNvPr>
          <p:cNvGrpSpPr/>
          <p:nvPr/>
        </p:nvGrpSpPr>
        <p:grpSpPr>
          <a:xfrm>
            <a:off x="630822" y="1707654"/>
            <a:ext cx="3653146" cy="276999"/>
            <a:chOff x="630822" y="1707654"/>
            <a:chExt cx="3653146" cy="276999"/>
          </a:xfrm>
        </p:grpSpPr>
        <p:sp>
          <p:nvSpPr>
            <p:cNvPr id="7" name="Donut 24">
              <a:extLst>
                <a:ext uri="{FF2B5EF4-FFF2-40B4-BE49-F238E27FC236}">
                  <a16:creationId xmlns:a16="http://schemas.microsoft.com/office/drawing/2014/main" id="{B4F2C0AA-7E3E-7D4F-B9F0-F4FA60A0B7FC}"/>
                </a:ext>
              </a:extLst>
            </p:cNvPr>
            <p:cNvSpPr/>
            <p:nvPr/>
          </p:nvSpPr>
          <p:spPr>
            <a:xfrm>
              <a:off x="630822" y="1713695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E9E591-EC9C-F541-A178-665D92FF3A7B}"/>
                </a:ext>
              </a:extLst>
            </p:cNvPr>
            <p:cNvSpPr txBox="1"/>
            <p:nvPr/>
          </p:nvSpPr>
          <p:spPr>
            <a:xfrm>
              <a:off x="899592" y="1707654"/>
              <a:ext cx="338437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Reverse Domain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3AB5709-C39D-6B4F-B671-319BD32745CD}"/>
              </a:ext>
            </a:extLst>
          </p:cNvPr>
          <p:cNvGrpSpPr/>
          <p:nvPr/>
        </p:nvGrpSpPr>
        <p:grpSpPr>
          <a:xfrm>
            <a:off x="630822" y="2139702"/>
            <a:ext cx="3653146" cy="276999"/>
            <a:chOff x="630822" y="1707654"/>
            <a:chExt cx="3653146" cy="276999"/>
          </a:xfrm>
        </p:grpSpPr>
        <p:sp>
          <p:nvSpPr>
            <p:cNvPr id="11" name="Donut 24">
              <a:extLst>
                <a:ext uri="{FF2B5EF4-FFF2-40B4-BE49-F238E27FC236}">
                  <a16:creationId xmlns:a16="http://schemas.microsoft.com/office/drawing/2014/main" id="{828378D9-DF54-2048-8CE0-E0C8A978EA6A}"/>
                </a:ext>
              </a:extLst>
            </p:cNvPr>
            <p:cNvSpPr/>
            <p:nvPr/>
          </p:nvSpPr>
          <p:spPr>
            <a:xfrm>
              <a:off x="630822" y="1713695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179226D-9204-884C-BF2B-109AAEFAFF6A}"/>
                </a:ext>
              </a:extLst>
            </p:cNvPr>
            <p:cNvSpPr txBox="1"/>
            <p:nvPr/>
          </p:nvSpPr>
          <p:spPr>
            <a:xfrm>
              <a:off x="899592" y="1707654"/>
              <a:ext cx="338437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Maven developed in Java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4BC2995-383B-1D4B-BD91-F5B85015D6E1}"/>
              </a:ext>
            </a:extLst>
          </p:cNvPr>
          <p:cNvGrpSpPr/>
          <p:nvPr/>
        </p:nvGrpSpPr>
        <p:grpSpPr>
          <a:xfrm>
            <a:off x="630822" y="2566220"/>
            <a:ext cx="3653146" cy="276999"/>
            <a:chOff x="630822" y="1707654"/>
            <a:chExt cx="3653146" cy="276999"/>
          </a:xfrm>
        </p:grpSpPr>
        <p:sp>
          <p:nvSpPr>
            <p:cNvPr id="14" name="Donut 24">
              <a:extLst>
                <a:ext uri="{FF2B5EF4-FFF2-40B4-BE49-F238E27FC236}">
                  <a16:creationId xmlns:a16="http://schemas.microsoft.com/office/drawing/2014/main" id="{922AF76B-D496-8049-928D-F3BD2472B67A}"/>
                </a:ext>
              </a:extLst>
            </p:cNvPr>
            <p:cNvSpPr/>
            <p:nvPr/>
          </p:nvSpPr>
          <p:spPr>
            <a:xfrm>
              <a:off x="630822" y="1713695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8AA3DD-3CE8-7946-BFA2-5BBAF78FCEC7}"/>
                </a:ext>
              </a:extLst>
            </p:cNvPr>
            <p:cNvSpPr txBox="1"/>
            <p:nvPr/>
          </p:nvSpPr>
          <p:spPr>
            <a:xfrm>
              <a:off x="899592" y="1707654"/>
              <a:ext cx="338437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Active MQ is written in Maven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769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699643" y="2912733"/>
            <a:ext cx="3744416" cy="288032"/>
          </a:xfrm>
        </p:spPr>
        <p:txBody>
          <a:bodyPr/>
          <a:lstStyle/>
          <a:p>
            <a:pPr lvl="0"/>
            <a:r>
              <a:rPr lang="en-US" altLang="ko-KR" dirty="0" smtClean="0"/>
              <a:t>Feel free to connect </a:t>
            </a:r>
          </a:p>
          <a:p>
            <a:pPr lvl="0"/>
            <a:r>
              <a:rPr lang="en-US" altLang="ko-KR" dirty="0" smtClean="0"/>
              <a:t>9836038333</a:t>
            </a:r>
          </a:p>
          <a:p>
            <a:pPr lvl="0"/>
            <a:r>
              <a:rPr lang="en-US" altLang="ko-KR" dirty="0" smtClean="0"/>
              <a:t>mrinmay.santra@gmail.com</a:t>
            </a:r>
            <a:endParaRPr lang="en-US" altLang="ko-KR" dirty="0"/>
          </a:p>
        </p:txBody>
      </p:sp>
      <p:sp>
        <p:nvSpPr>
          <p:cNvPr id="5" name="Freeform 32">
            <a:extLst>
              <a:ext uri="{FF2B5EF4-FFF2-40B4-BE49-F238E27FC236}">
                <a16:creationId xmlns:a16="http://schemas.microsoft.com/office/drawing/2014/main" id="{6CCF884B-82C2-BE43-90AA-1B82D82430E0}"/>
              </a:ext>
            </a:extLst>
          </p:cNvPr>
          <p:cNvSpPr/>
          <p:nvPr/>
        </p:nvSpPr>
        <p:spPr>
          <a:xfrm>
            <a:off x="4244922" y="1282862"/>
            <a:ext cx="653859" cy="598912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88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123728" y="320433"/>
            <a:ext cx="673224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Mavenized Agenda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683582" y="2432176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Round Same Side Corner Rectangle 19"/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21" name="AutoShape 92"/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06</a:t>
              </a:r>
            </a:p>
          </p:txBody>
        </p:sp>
        <p:sp>
          <p:nvSpPr>
            <p:cNvPr id="23" name="TextBox 22"/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Plugin Orientation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3761514-F886-B649-8C3D-D991AD2BB304}"/>
              </a:ext>
            </a:extLst>
          </p:cNvPr>
          <p:cNvGrpSpPr/>
          <p:nvPr/>
        </p:nvGrpSpPr>
        <p:grpSpPr>
          <a:xfrm>
            <a:off x="2267744" y="3761026"/>
            <a:ext cx="6512071" cy="576000"/>
            <a:chOff x="2984973" y="3807117"/>
            <a:chExt cx="6512071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" name="Round Same Side Corner Rectangle 34">
              <a:extLst>
                <a:ext uri="{FF2B5EF4-FFF2-40B4-BE49-F238E27FC236}">
                  <a16:creationId xmlns:a16="http://schemas.microsoft.com/office/drawing/2014/main" id="{0DBABB00-33A9-DC46-ADF8-26366E12C6EA}"/>
                </a:ext>
              </a:extLst>
            </p:cNvPr>
            <p:cNvSpPr/>
            <p:nvPr/>
          </p:nvSpPr>
          <p:spPr>
            <a:xfrm rot="5400000">
              <a:off x="6170423" y="984521"/>
              <a:ext cx="432053" cy="622118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36" name="AutoShape 92">
              <a:extLst>
                <a:ext uri="{FF2B5EF4-FFF2-40B4-BE49-F238E27FC236}">
                  <a16:creationId xmlns:a16="http://schemas.microsoft.com/office/drawing/2014/main" id="{0817364F-E92A-684E-9524-66541E3E72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74C344-A626-E246-9935-6221194687F6}"/>
                </a:ext>
              </a:extLst>
            </p:cNvPr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>
                  <a:solidFill>
                    <a:schemeClr val="accent4"/>
                  </a:solidFill>
                  <a:cs typeface="Arial" pitchFamily="34" charset="0"/>
                </a:rPr>
                <a:t>09</a:t>
              </a:r>
              <a:endParaRPr lang="en-US" altLang="ko-KR" sz="24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E50B8FA-91F6-6E41-9D68-596DFB22907F}"/>
                </a:ext>
              </a:extLst>
            </p:cNvPr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Walkthrough and Query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C05C66-7D88-AF41-9CDD-55E71AA06D62}"/>
              </a:ext>
            </a:extLst>
          </p:cNvPr>
          <p:cNvGrpSpPr/>
          <p:nvPr/>
        </p:nvGrpSpPr>
        <p:grpSpPr>
          <a:xfrm>
            <a:off x="2282824" y="4433164"/>
            <a:ext cx="6496991" cy="576000"/>
            <a:chOff x="2984973" y="3807117"/>
            <a:chExt cx="6496991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0" name="Round Same Side Corner Rectangle 39">
              <a:extLst>
                <a:ext uri="{FF2B5EF4-FFF2-40B4-BE49-F238E27FC236}">
                  <a16:creationId xmlns:a16="http://schemas.microsoft.com/office/drawing/2014/main" id="{4B0F9876-562C-5C4B-8E39-EB037D236D91}"/>
                </a:ext>
              </a:extLst>
            </p:cNvPr>
            <p:cNvSpPr/>
            <p:nvPr/>
          </p:nvSpPr>
          <p:spPr>
            <a:xfrm rot="5400000">
              <a:off x="6146831" y="976008"/>
              <a:ext cx="464158" cy="620610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1" name="AutoShape 92">
              <a:extLst>
                <a:ext uri="{FF2B5EF4-FFF2-40B4-BE49-F238E27FC236}">
                  <a16:creationId xmlns:a16="http://schemas.microsoft.com/office/drawing/2014/main" id="{BB14EF57-3C25-8940-8E71-E1EF587084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3807117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4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7F31E15-747C-C94B-A28B-AF3F1C7B09C2}"/>
                </a:ext>
              </a:extLst>
            </p:cNvPr>
            <p:cNvSpPr txBox="1"/>
            <p:nvPr/>
          </p:nvSpPr>
          <p:spPr>
            <a:xfrm>
              <a:off x="2988072" y="3910451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4"/>
                  </a:solidFill>
                  <a:cs typeface="Arial" pitchFamily="34" charset="0"/>
                </a:rPr>
                <a:t>10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22EB208-2F81-F64F-A4A2-FB4CF15E055E}"/>
                </a:ext>
              </a:extLst>
            </p:cNvPr>
            <p:cNvSpPr txBox="1"/>
            <p:nvPr/>
          </p:nvSpPr>
          <p:spPr bwMode="auto">
            <a:xfrm>
              <a:off x="3667248" y="3933788"/>
              <a:ext cx="4752528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7C9DA34-E36B-8C4D-AF65-25FD3104188F}"/>
              </a:ext>
            </a:extLst>
          </p:cNvPr>
          <p:cNvGrpSpPr/>
          <p:nvPr/>
        </p:nvGrpSpPr>
        <p:grpSpPr>
          <a:xfrm>
            <a:off x="2267744" y="2432177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0" name="Round Same Side Corner Rectangle 49">
              <a:extLst>
                <a:ext uri="{FF2B5EF4-FFF2-40B4-BE49-F238E27FC236}">
                  <a16:creationId xmlns:a16="http://schemas.microsoft.com/office/drawing/2014/main" id="{5392950D-A3AD-744E-8EC7-E90B0C2120DD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1" name="AutoShape 92">
              <a:extLst>
                <a:ext uri="{FF2B5EF4-FFF2-40B4-BE49-F238E27FC236}">
                  <a16:creationId xmlns:a16="http://schemas.microsoft.com/office/drawing/2014/main" id="{59871200-09C0-2D49-A057-71070445EE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BD6EA13-67A7-864A-A47F-09DED999C5E5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05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110BC28-B53B-B147-B77C-080A04E451F6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Dependency Resolver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EDB930B-63C4-024E-97AD-DC06FC781E7D}"/>
              </a:ext>
            </a:extLst>
          </p:cNvPr>
          <p:cNvGrpSpPr/>
          <p:nvPr/>
        </p:nvGrpSpPr>
        <p:grpSpPr>
          <a:xfrm>
            <a:off x="5684444" y="3106503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5" name="Round Same Side Corner Rectangle 54">
              <a:extLst>
                <a:ext uri="{FF2B5EF4-FFF2-40B4-BE49-F238E27FC236}">
                  <a16:creationId xmlns:a16="http://schemas.microsoft.com/office/drawing/2014/main" id="{42E82308-1420-F24C-9401-EFC0BCDDF7C8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6" name="AutoShape 92">
              <a:extLst>
                <a:ext uri="{FF2B5EF4-FFF2-40B4-BE49-F238E27FC236}">
                  <a16:creationId xmlns:a16="http://schemas.microsoft.com/office/drawing/2014/main" id="{6C1029F4-A019-624B-B353-9C413217E6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20FB87F-35E0-3B44-9FA5-D316318A4E92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08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A1C7A8-7179-5040-A748-DE6F89844EF4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Release Management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35A5085-D562-474A-93F9-59F0C726C3DB}"/>
              </a:ext>
            </a:extLst>
          </p:cNvPr>
          <p:cNvGrpSpPr/>
          <p:nvPr/>
        </p:nvGrpSpPr>
        <p:grpSpPr>
          <a:xfrm>
            <a:off x="2268606" y="3106504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60" name="Round Same Side Corner Rectangle 59">
              <a:extLst>
                <a:ext uri="{FF2B5EF4-FFF2-40B4-BE49-F238E27FC236}">
                  <a16:creationId xmlns:a16="http://schemas.microsoft.com/office/drawing/2014/main" id="{ED4D61F0-368F-C844-BB02-659530FD5D17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1" name="AutoShape 92">
              <a:extLst>
                <a:ext uri="{FF2B5EF4-FFF2-40B4-BE49-F238E27FC236}">
                  <a16:creationId xmlns:a16="http://schemas.microsoft.com/office/drawing/2014/main" id="{3A7B4BE9-1B03-3C45-9EED-71EAF084F94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53DC62-3DF8-D849-B3F3-11EDE10EADE3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07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8E5339-2459-7549-817C-90F082C627D3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Multi Modules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D878A6F-E708-2C4E-BD36-23ED9FD4E245}"/>
              </a:ext>
            </a:extLst>
          </p:cNvPr>
          <p:cNvGrpSpPr/>
          <p:nvPr/>
        </p:nvGrpSpPr>
        <p:grpSpPr>
          <a:xfrm>
            <a:off x="5683582" y="1072807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75" name="Round Same Side Corner Rectangle 74">
              <a:extLst>
                <a:ext uri="{FF2B5EF4-FFF2-40B4-BE49-F238E27FC236}">
                  <a16:creationId xmlns:a16="http://schemas.microsoft.com/office/drawing/2014/main" id="{AD059312-1C93-DC49-9756-0FE3EE74EC34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76" name="AutoShape 92">
              <a:extLst>
                <a:ext uri="{FF2B5EF4-FFF2-40B4-BE49-F238E27FC236}">
                  <a16:creationId xmlns:a16="http://schemas.microsoft.com/office/drawing/2014/main" id="{7FF20268-C4F8-8D42-BE52-7836FD3EE7F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793BC08-8439-9949-9B71-E32D7EA9CC9A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CAEF4DC7-2901-4B46-9E11-D471868542C4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Maven In Action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A0D4A44-0847-5F42-877A-E12B399B1570}"/>
              </a:ext>
            </a:extLst>
          </p:cNvPr>
          <p:cNvGrpSpPr/>
          <p:nvPr/>
        </p:nvGrpSpPr>
        <p:grpSpPr>
          <a:xfrm>
            <a:off x="2267744" y="1072808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0" name="Round Same Side Corner Rectangle 79">
              <a:extLst>
                <a:ext uri="{FF2B5EF4-FFF2-40B4-BE49-F238E27FC236}">
                  <a16:creationId xmlns:a16="http://schemas.microsoft.com/office/drawing/2014/main" id="{7F29FCEC-D103-5942-9F6B-65BAD6C3D381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1" name="AutoShape 92">
              <a:extLst>
                <a:ext uri="{FF2B5EF4-FFF2-40B4-BE49-F238E27FC236}">
                  <a16:creationId xmlns:a16="http://schemas.microsoft.com/office/drawing/2014/main" id="{6C60946E-C12D-6146-BFFC-FB71FE6298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170139D-BCE1-4B40-B897-1FA3BE642B3C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01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FAB6428-5606-EA48-B7E9-1798FF9E89DA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Maven Identity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8C32DEE-F8A0-EC43-8D1B-95C5B12E64F2}"/>
              </a:ext>
            </a:extLst>
          </p:cNvPr>
          <p:cNvGrpSpPr/>
          <p:nvPr/>
        </p:nvGrpSpPr>
        <p:grpSpPr>
          <a:xfrm>
            <a:off x="5683582" y="1758390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85" name="Round Same Side Corner Rectangle 84">
              <a:extLst>
                <a:ext uri="{FF2B5EF4-FFF2-40B4-BE49-F238E27FC236}">
                  <a16:creationId xmlns:a16="http://schemas.microsoft.com/office/drawing/2014/main" id="{0928998B-AD98-D045-B28F-46B0BB10A7ED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86" name="AutoShape 92">
              <a:extLst>
                <a:ext uri="{FF2B5EF4-FFF2-40B4-BE49-F238E27FC236}">
                  <a16:creationId xmlns:a16="http://schemas.microsoft.com/office/drawing/2014/main" id="{6A9E1B4C-1F69-BF47-8B99-7B959E00F0D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4C2C84F-9651-E843-B5C9-8373AB0ED1BC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DE45E1C-073C-CF4D-950F-FC5EE76CDA79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Archetype and Skeleton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81FA51F-5297-4F44-8E78-274FE91A34C6}"/>
              </a:ext>
            </a:extLst>
          </p:cNvPr>
          <p:cNvGrpSpPr/>
          <p:nvPr/>
        </p:nvGrpSpPr>
        <p:grpSpPr>
          <a:xfrm>
            <a:off x="2267744" y="1758391"/>
            <a:ext cx="3096234" cy="576000"/>
            <a:chOff x="2984973" y="2915275"/>
            <a:chExt cx="3096234" cy="57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0" name="Round Same Side Corner Rectangle 89">
              <a:extLst>
                <a:ext uri="{FF2B5EF4-FFF2-40B4-BE49-F238E27FC236}">
                  <a16:creationId xmlns:a16="http://schemas.microsoft.com/office/drawing/2014/main" id="{AA9B24FF-AEE7-1A46-BF4E-B17713209270}"/>
                </a:ext>
              </a:extLst>
            </p:cNvPr>
            <p:cNvSpPr/>
            <p:nvPr/>
          </p:nvSpPr>
          <p:spPr>
            <a:xfrm rot="5400000">
              <a:off x="4445975" y="1817051"/>
              <a:ext cx="465109" cy="280535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1" name="AutoShape 92">
              <a:extLst>
                <a:ext uri="{FF2B5EF4-FFF2-40B4-BE49-F238E27FC236}">
                  <a16:creationId xmlns:a16="http://schemas.microsoft.com/office/drawing/2014/main" id="{3ED8FC58-5961-9647-9B82-D5806ADFE55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16200000" flipH="1">
              <a:off x="2984973" y="2915275"/>
              <a:ext cx="576000" cy="576000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3"/>
              </a:solidFill>
              <a:headEnd/>
              <a:tailEnd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0" h="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FBB00E2-C35D-7642-A795-D3002E9804AB}"/>
                </a:ext>
              </a:extLst>
            </p:cNvPr>
            <p:cNvSpPr txBox="1"/>
            <p:nvPr/>
          </p:nvSpPr>
          <p:spPr>
            <a:xfrm>
              <a:off x="2988072" y="3018609"/>
              <a:ext cx="569802" cy="369332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03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CEF78F4-F7F9-0649-9EC5-6E8D3E79D321}"/>
                </a:ext>
              </a:extLst>
            </p:cNvPr>
            <p:cNvSpPr txBox="1"/>
            <p:nvPr/>
          </p:nvSpPr>
          <p:spPr bwMode="auto">
            <a:xfrm>
              <a:off x="3667248" y="3041946"/>
              <a:ext cx="2413959" cy="307777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Who is POM?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Welcome!!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Please be interactive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182" y="3104150"/>
            <a:ext cx="2413489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Prerequisites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Introduction to the Java Stack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Basic Java and XML skills</a:t>
            </a:r>
          </a:p>
        </p:txBody>
      </p: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id="{B490CBF8-15AF-2942-A9FF-32A1AC6161BC}"/>
              </a:ext>
            </a:extLst>
          </p:cNvPr>
          <p:cNvSpPr/>
          <p:nvPr/>
        </p:nvSpPr>
        <p:spPr>
          <a:xfrm rot="9900000">
            <a:off x="4269243" y="1538826"/>
            <a:ext cx="605218" cy="51401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793999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Maven Identity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anchor="ctr"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2862618"/>
            <a:ext cx="9144000" cy="7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33959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4284" y="1722739"/>
            <a:ext cx="1079430" cy="360040"/>
            <a:chOff x="604227" y="3014852"/>
            <a:chExt cx="1079430" cy="360040"/>
          </a:xfrm>
        </p:grpSpPr>
        <p:sp>
          <p:nvSpPr>
            <p:cNvPr id="16" name="Rounded Rectangle 15"/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73471" y="3056372"/>
              <a:ext cx="91544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PREPARE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2594" y="3652366"/>
            <a:ext cx="140280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generate-sources/generate-resources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58054" y="3634450"/>
            <a:ext cx="1402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Compile Source code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36611" y="3647336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67298" y="3643226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package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75967" y="3671145"/>
            <a:ext cx="1402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integration-test (pre and post)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DF76004-ABE1-494E-88D2-3B013EFEDAB8}"/>
              </a:ext>
            </a:extLst>
          </p:cNvPr>
          <p:cNvCxnSpPr/>
          <p:nvPr/>
        </p:nvCxnSpPr>
        <p:spPr>
          <a:xfrm>
            <a:off x="2059076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A440EEF7-B3B1-F34B-887B-A2A5261E2027}"/>
              </a:ext>
            </a:extLst>
          </p:cNvPr>
          <p:cNvSpPr/>
          <p:nvPr/>
        </p:nvSpPr>
        <p:spPr>
          <a:xfrm>
            <a:off x="1699036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526ED75-601D-4B4B-9631-A16F5983A083}"/>
              </a:ext>
            </a:extLst>
          </p:cNvPr>
          <p:cNvGrpSpPr/>
          <p:nvPr/>
        </p:nvGrpSpPr>
        <p:grpSpPr>
          <a:xfrm>
            <a:off x="1519361" y="1722739"/>
            <a:ext cx="1079430" cy="360040"/>
            <a:chOff x="604227" y="3014852"/>
            <a:chExt cx="1079430" cy="360040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4146C8ED-5223-F44D-9335-AF3BEBEB0A67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7AEE880-6CD6-AF49-9ECB-B0EB10E6806D}"/>
                </a:ext>
              </a:extLst>
            </p:cNvPr>
            <p:cNvSpPr txBox="1"/>
            <p:nvPr/>
          </p:nvSpPr>
          <p:spPr>
            <a:xfrm>
              <a:off x="704538" y="3056372"/>
              <a:ext cx="88678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COMPILE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3571D8-E6E8-C24D-94CD-E67BE2EDFD36}"/>
              </a:ext>
            </a:extLst>
          </p:cNvPr>
          <p:cNvCxnSpPr/>
          <p:nvPr/>
        </p:nvCxnSpPr>
        <p:spPr>
          <a:xfrm>
            <a:off x="3324153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A6E295E-FE19-6743-8E82-C0982C997978}"/>
              </a:ext>
            </a:extLst>
          </p:cNvPr>
          <p:cNvSpPr/>
          <p:nvPr/>
        </p:nvSpPr>
        <p:spPr>
          <a:xfrm>
            <a:off x="2964113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DA368F7-CA73-3349-83A8-5A497805BB38}"/>
              </a:ext>
            </a:extLst>
          </p:cNvPr>
          <p:cNvGrpSpPr/>
          <p:nvPr/>
        </p:nvGrpSpPr>
        <p:grpSpPr>
          <a:xfrm>
            <a:off x="2784438" y="1722739"/>
            <a:ext cx="1079430" cy="360040"/>
            <a:chOff x="604227" y="3014852"/>
            <a:chExt cx="1079430" cy="360040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BE4AD00E-CCA1-504E-9331-D32DBD53531B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90908E-6E8D-904E-AD3E-8BC985C90700}"/>
                </a:ext>
              </a:extLst>
            </p:cNvPr>
            <p:cNvSpPr txBox="1"/>
            <p:nvPr/>
          </p:nvSpPr>
          <p:spPr>
            <a:xfrm>
              <a:off x="876680" y="3056372"/>
              <a:ext cx="579005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TEST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10259DF-C493-F343-A283-1E607068D743}"/>
              </a:ext>
            </a:extLst>
          </p:cNvPr>
          <p:cNvCxnSpPr/>
          <p:nvPr/>
        </p:nvCxnSpPr>
        <p:spPr>
          <a:xfrm>
            <a:off x="4583948" y="2077916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C16C0F4C-CC47-A444-8265-DCA8800E0ED3}"/>
              </a:ext>
            </a:extLst>
          </p:cNvPr>
          <p:cNvSpPr/>
          <p:nvPr/>
        </p:nvSpPr>
        <p:spPr>
          <a:xfrm>
            <a:off x="4223908" y="2527430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A81471F-CA4B-CB40-BC6E-77988C7E4A7C}"/>
              </a:ext>
            </a:extLst>
          </p:cNvPr>
          <p:cNvGrpSpPr/>
          <p:nvPr/>
        </p:nvGrpSpPr>
        <p:grpSpPr>
          <a:xfrm>
            <a:off x="4044233" y="1747591"/>
            <a:ext cx="1079430" cy="360040"/>
            <a:chOff x="604227" y="3014852"/>
            <a:chExt cx="1079430" cy="360040"/>
          </a:xfrm>
        </p:grpSpPr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FBE01ABE-29DA-FB40-A806-51D40921FC7D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2A1E7E-A6AF-B741-99A6-55B734ECB319}"/>
                </a:ext>
              </a:extLst>
            </p:cNvPr>
            <p:cNvSpPr txBox="1"/>
            <p:nvPr/>
          </p:nvSpPr>
          <p:spPr>
            <a:xfrm>
              <a:off x="668112" y="3054668"/>
              <a:ext cx="941091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PACKAGE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0BE8C72-FF25-144E-B6B8-3D7245ADCE0E}"/>
              </a:ext>
            </a:extLst>
          </p:cNvPr>
          <p:cNvCxnSpPr/>
          <p:nvPr/>
        </p:nvCxnSpPr>
        <p:spPr>
          <a:xfrm>
            <a:off x="5843742" y="2077916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C01B1100-DE3A-CE4D-B1E3-6DF50ACDFEC6}"/>
              </a:ext>
            </a:extLst>
          </p:cNvPr>
          <p:cNvSpPr/>
          <p:nvPr/>
        </p:nvSpPr>
        <p:spPr>
          <a:xfrm>
            <a:off x="5483702" y="2527430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404EB7A4-65AC-2C40-88A5-E786A8529103}"/>
              </a:ext>
            </a:extLst>
          </p:cNvPr>
          <p:cNvGrpSpPr/>
          <p:nvPr/>
        </p:nvGrpSpPr>
        <p:grpSpPr>
          <a:xfrm>
            <a:off x="5304027" y="1747591"/>
            <a:ext cx="1079430" cy="360040"/>
            <a:chOff x="604227" y="3014852"/>
            <a:chExt cx="1079430" cy="360040"/>
          </a:xfrm>
        </p:grpSpPr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CD321579-213A-4340-864A-F43E82FE1C3C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BFAD33B-B311-EA4F-92E6-D5FD76B8388E}"/>
                </a:ext>
              </a:extLst>
            </p:cNvPr>
            <p:cNvSpPr txBox="1"/>
            <p:nvPr/>
          </p:nvSpPr>
          <p:spPr>
            <a:xfrm>
              <a:off x="709449" y="3067906"/>
              <a:ext cx="853119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TESTING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79D3560-9901-8E4F-8B3C-2F1E713F75B1}"/>
              </a:ext>
            </a:extLst>
          </p:cNvPr>
          <p:cNvCxnSpPr/>
          <p:nvPr/>
        </p:nvCxnSpPr>
        <p:spPr>
          <a:xfrm>
            <a:off x="7098254" y="2061840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5B25A312-8F0C-6946-83CA-D46BF1C165D5}"/>
              </a:ext>
            </a:extLst>
          </p:cNvPr>
          <p:cNvSpPr/>
          <p:nvPr/>
        </p:nvSpPr>
        <p:spPr>
          <a:xfrm>
            <a:off x="6738214" y="2511354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908EF14-B97B-244D-B97F-FBB72E249B0F}"/>
              </a:ext>
            </a:extLst>
          </p:cNvPr>
          <p:cNvGrpSpPr/>
          <p:nvPr/>
        </p:nvGrpSpPr>
        <p:grpSpPr>
          <a:xfrm>
            <a:off x="6558539" y="1731515"/>
            <a:ext cx="1079430" cy="360040"/>
            <a:chOff x="604227" y="3014852"/>
            <a:chExt cx="1079430" cy="360040"/>
          </a:xfrm>
        </p:grpSpPr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2FCB84E0-5818-BC43-A6A8-DE3FF907FC37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21577-F7C2-D04B-A31A-03BE5DB91C6D}"/>
                </a:ext>
              </a:extLst>
            </p:cNvPr>
            <p:cNvSpPr txBox="1"/>
            <p:nvPr/>
          </p:nvSpPr>
          <p:spPr>
            <a:xfrm>
              <a:off x="795129" y="3056372"/>
              <a:ext cx="82407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INSTALL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E127BE3-69E0-D04E-9581-DBE2E0F4B396}"/>
              </a:ext>
            </a:extLst>
          </p:cNvPr>
          <p:cNvCxnSpPr/>
          <p:nvPr/>
        </p:nvCxnSpPr>
        <p:spPr>
          <a:xfrm>
            <a:off x="8352765" y="2053064"/>
            <a:ext cx="0" cy="1512000"/>
          </a:xfrm>
          <a:prstGeom prst="line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0D3A6E69-764D-7F42-B7D7-D8BF2A4458F2}"/>
              </a:ext>
            </a:extLst>
          </p:cNvPr>
          <p:cNvSpPr/>
          <p:nvPr/>
        </p:nvSpPr>
        <p:spPr>
          <a:xfrm>
            <a:off x="7992725" y="2502578"/>
            <a:ext cx="720080" cy="7200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17F5523-73B7-0C48-B8EF-7B1D499D6A7C}"/>
              </a:ext>
            </a:extLst>
          </p:cNvPr>
          <p:cNvGrpSpPr/>
          <p:nvPr/>
        </p:nvGrpSpPr>
        <p:grpSpPr>
          <a:xfrm>
            <a:off x="7813050" y="1722739"/>
            <a:ext cx="1079430" cy="360040"/>
            <a:chOff x="604227" y="3014852"/>
            <a:chExt cx="1079430" cy="360040"/>
          </a:xfrm>
        </p:grpSpPr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B80C3D1C-5C4B-2C44-BA30-1F311D828A26}"/>
                </a:ext>
              </a:extLst>
            </p:cNvPr>
            <p:cNvSpPr/>
            <p:nvPr/>
          </p:nvSpPr>
          <p:spPr>
            <a:xfrm>
              <a:off x="604227" y="3014852"/>
              <a:ext cx="1079430" cy="36004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422117B0-D884-0A45-A555-52B1A59869B1}"/>
                </a:ext>
              </a:extLst>
            </p:cNvPr>
            <p:cNvSpPr txBox="1"/>
            <p:nvPr/>
          </p:nvSpPr>
          <p:spPr>
            <a:xfrm>
              <a:off x="795129" y="3056372"/>
              <a:ext cx="817853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DEPLOY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45F613D5-27DA-C24D-AD24-866288AF8066}"/>
              </a:ext>
            </a:extLst>
          </p:cNvPr>
          <p:cNvSpPr txBox="1"/>
          <p:nvPr/>
        </p:nvSpPr>
        <p:spPr>
          <a:xfrm>
            <a:off x="6396850" y="3654233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install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0915AA9-CF7D-1F48-8669-E499E03E6316}"/>
              </a:ext>
            </a:extLst>
          </p:cNvPr>
          <p:cNvSpPr txBox="1"/>
          <p:nvPr/>
        </p:nvSpPr>
        <p:spPr>
          <a:xfrm>
            <a:off x="7651361" y="3643225"/>
            <a:ext cx="14028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deploy</a:t>
            </a:r>
          </a:p>
        </p:txBody>
      </p:sp>
      <p:sp>
        <p:nvSpPr>
          <p:cNvPr id="94" name="Rectangle 23">
            <a:extLst>
              <a:ext uri="{FF2B5EF4-FFF2-40B4-BE49-F238E27FC236}">
                <a16:creationId xmlns:a16="http://schemas.microsoft.com/office/drawing/2014/main" id="{37AF09EC-6934-334D-BA9D-E5828AED9137}"/>
              </a:ext>
            </a:extLst>
          </p:cNvPr>
          <p:cNvSpPr/>
          <p:nvPr/>
        </p:nvSpPr>
        <p:spPr>
          <a:xfrm>
            <a:off x="8114688" y="2719236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5" name="Trapezoid 28">
            <a:extLst>
              <a:ext uri="{FF2B5EF4-FFF2-40B4-BE49-F238E27FC236}">
                <a16:creationId xmlns:a16="http://schemas.microsoft.com/office/drawing/2014/main" id="{CDB2F55F-5CC6-0745-8907-767ABCCEA466}"/>
              </a:ext>
            </a:extLst>
          </p:cNvPr>
          <p:cNvSpPr>
            <a:spLocks noChangeAspect="1"/>
          </p:cNvSpPr>
          <p:nvPr/>
        </p:nvSpPr>
        <p:spPr>
          <a:xfrm>
            <a:off x="3175625" y="2653916"/>
            <a:ext cx="297055" cy="360000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7" name="Block Arc 20">
            <a:extLst>
              <a:ext uri="{FF2B5EF4-FFF2-40B4-BE49-F238E27FC236}">
                <a16:creationId xmlns:a16="http://schemas.microsoft.com/office/drawing/2014/main" id="{09DF86FE-6B9F-F14F-801D-8CE6977C6860}"/>
              </a:ext>
            </a:extLst>
          </p:cNvPr>
          <p:cNvSpPr>
            <a:spLocks noChangeAspect="1"/>
          </p:cNvSpPr>
          <p:nvPr/>
        </p:nvSpPr>
        <p:spPr>
          <a:xfrm rot="10800000">
            <a:off x="5672719" y="2710572"/>
            <a:ext cx="332010" cy="360000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8" name="Pie 24">
            <a:extLst>
              <a:ext uri="{FF2B5EF4-FFF2-40B4-BE49-F238E27FC236}">
                <a16:creationId xmlns:a16="http://schemas.microsoft.com/office/drawing/2014/main" id="{3E05ECAF-8689-B743-8494-AB66898B41AF}"/>
              </a:ext>
            </a:extLst>
          </p:cNvPr>
          <p:cNvSpPr/>
          <p:nvPr/>
        </p:nvSpPr>
        <p:spPr>
          <a:xfrm>
            <a:off x="6923022" y="2689546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9" name="Donut 39">
            <a:extLst>
              <a:ext uri="{FF2B5EF4-FFF2-40B4-BE49-F238E27FC236}">
                <a16:creationId xmlns:a16="http://schemas.microsoft.com/office/drawing/2014/main" id="{4A47D8FC-2F70-3340-AB38-8BB9E6872EC2}"/>
              </a:ext>
            </a:extLst>
          </p:cNvPr>
          <p:cNvSpPr/>
          <p:nvPr/>
        </p:nvSpPr>
        <p:spPr>
          <a:xfrm>
            <a:off x="1859652" y="2669911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0" name="Round Same Side Corner Rectangle 36">
            <a:extLst>
              <a:ext uri="{FF2B5EF4-FFF2-40B4-BE49-F238E27FC236}">
                <a16:creationId xmlns:a16="http://schemas.microsoft.com/office/drawing/2014/main" id="{9AB1F9C0-C951-1E49-887B-C3A316EA3DDC}"/>
              </a:ext>
            </a:extLst>
          </p:cNvPr>
          <p:cNvSpPr/>
          <p:nvPr/>
        </p:nvSpPr>
        <p:spPr>
          <a:xfrm>
            <a:off x="4367150" y="2706845"/>
            <a:ext cx="406779" cy="321606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01" name="Round Same Side Corner Rectangle 19">
            <a:extLst>
              <a:ext uri="{FF2B5EF4-FFF2-40B4-BE49-F238E27FC236}">
                <a16:creationId xmlns:a16="http://schemas.microsoft.com/office/drawing/2014/main" id="{B3777E22-C544-B040-8449-F654D8648D2B}"/>
              </a:ext>
            </a:extLst>
          </p:cNvPr>
          <p:cNvSpPr/>
          <p:nvPr/>
        </p:nvSpPr>
        <p:spPr>
          <a:xfrm>
            <a:off x="649452" y="2706845"/>
            <a:ext cx="289093" cy="357183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21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 Placeholder 17">
            <a:extLst>
              <a:ext uri="{FF2B5EF4-FFF2-40B4-BE49-F238E27FC236}">
                <a16:creationId xmlns:a16="http://schemas.microsoft.com/office/drawing/2014/main" id="{AB368EF9-2457-584F-882B-2F6086402429}"/>
              </a:ext>
            </a:extLst>
          </p:cNvPr>
          <p:cNvSpPr txBox="1">
            <a:spLocks/>
          </p:cNvSpPr>
          <p:nvPr/>
        </p:nvSpPr>
        <p:spPr>
          <a:xfrm>
            <a:off x="3570343" y="1049241"/>
            <a:ext cx="2003314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200" b="1" dirty="0">
                <a:solidFill>
                  <a:schemeClr val="accent6">
                    <a:lumMod val="50000"/>
                  </a:schemeClr>
                </a:solidFill>
              </a:rPr>
              <a:t>PCF Webservice Env.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3E26CFA-5764-644C-8347-7AB91188C63F}"/>
              </a:ext>
            </a:extLst>
          </p:cNvPr>
          <p:cNvCxnSpPr>
            <a:cxnSpLocks/>
          </p:cNvCxnSpPr>
          <p:nvPr/>
        </p:nvCxnSpPr>
        <p:spPr>
          <a:xfrm flipH="1" flipV="1">
            <a:off x="1531969" y="2289855"/>
            <a:ext cx="2679991" cy="15851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244BFA-B103-B845-8179-97332E931440}"/>
              </a:ext>
            </a:extLst>
          </p:cNvPr>
          <p:cNvGrpSpPr/>
          <p:nvPr/>
        </p:nvGrpSpPr>
        <p:grpSpPr>
          <a:xfrm>
            <a:off x="3902537" y="2570258"/>
            <a:ext cx="1338927" cy="1275942"/>
            <a:chOff x="5375388" y="2120944"/>
            <a:chExt cx="1338927" cy="12759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79A94CC-1E22-F047-9E05-1372A02EA03B}"/>
                </a:ext>
              </a:extLst>
            </p:cNvPr>
            <p:cNvGrpSpPr/>
            <p:nvPr/>
          </p:nvGrpSpPr>
          <p:grpSpPr>
            <a:xfrm>
              <a:off x="5375388" y="2120944"/>
              <a:ext cx="1275942" cy="1275942"/>
              <a:chOff x="6616303" y="2715814"/>
              <a:chExt cx="1769272" cy="1769272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6D2CCA9-88E4-AA4D-811F-2AEDE821B036}"/>
                  </a:ext>
                </a:extLst>
              </p:cNvPr>
              <p:cNvSpPr/>
              <p:nvPr/>
            </p:nvSpPr>
            <p:spPr>
              <a:xfrm>
                <a:off x="6616303" y="2715814"/>
                <a:ext cx="1769272" cy="1769272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A6586C0-504F-B547-9F73-D6C49066B393}"/>
                  </a:ext>
                </a:extLst>
              </p:cNvPr>
              <p:cNvSpPr/>
              <p:nvPr/>
            </p:nvSpPr>
            <p:spPr>
              <a:xfrm>
                <a:off x="6734176" y="2833687"/>
                <a:ext cx="1533526" cy="1533526"/>
              </a:xfrm>
              <a:prstGeom prst="ellipse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E385A9E-900B-D148-8949-460AD268AECB}"/>
                  </a:ext>
                </a:extLst>
              </p:cNvPr>
              <p:cNvSpPr/>
              <p:nvPr/>
            </p:nvSpPr>
            <p:spPr>
              <a:xfrm>
                <a:off x="6843714" y="2943225"/>
                <a:ext cx="1314450" cy="1314450"/>
              </a:xfrm>
              <a:prstGeom prst="ellipse">
                <a:avLst/>
              </a:prstGeom>
              <a:solidFill>
                <a:srgbClr val="85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bg1">
                      <a:lumMod val="8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CBC70BA-AEA6-4F40-9170-7C7B1B57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9451" y="2413396"/>
              <a:ext cx="1284864" cy="745874"/>
            </a:xfrm>
            <a:prstGeom prst="rect">
              <a:avLst/>
            </a:prstGeom>
            <a:effectLst>
              <a:glow rad="63500">
                <a:schemeClr val="bg1">
                  <a:alpha val="54000"/>
                </a:schemeClr>
              </a:glow>
            </a:effec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Maven In Action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182EBBE-8B60-314D-92FD-8B9007DA65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880" y="3894896"/>
            <a:ext cx="507491" cy="507491"/>
          </a:xfrm>
          <a:prstGeom prst="rect">
            <a:avLst/>
          </a:prstGeom>
          <a:ln w="15875">
            <a:noFill/>
            <a:prstDash val="sysDot"/>
            <a:tailEnd type="triangle" w="lg" len="med"/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BDCE0CB-F6E1-0E4C-8A5C-B56ECB9AC9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6136" y="4031420"/>
            <a:ext cx="933276" cy="742021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52121A-CC9C-FD42-89AC-E0D6CD15A0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371" y="1826998"/>
            <a:ext cx="654136" cy="654136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3FE013D-9724-7643-9134-C0CC65892C4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378" y="3951258"/>
            <a:ext cx="451129" cy="451129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1ED36F3-6361-7048-9759-E50882BB6CE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512" y="1873793"/>
            <a:ext cx="1032208" cy="738029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sp>
        <p:nvSpPr>
          <p:cNvPr id="33" name="Right Triangle 17">
            <a:extLst>
              <a:ext uri="{FF2B5EF4-FFF2-40B4-BE49-F238E27FC236}">
                <a16:creationId xmlns:a16="http://schemas.microsoft.com/office/drawing/2014/main" id="{7F74BCF5-0AAB-8240-80AE-949B9AFD9297}"/>
              </a:ext>
            </a:extLst>
          </p:cNvPr>
          <p:cNvSpPr/>
          <p:nvPr/>
        </p:nvSpPr>
        <p:spPr>
          <a:xfrm>
            <a:off x="1631720" y="2071032"/>
            <a:ext cx="298801" cy="423188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ln>
            <a:noFill/>
          </a:ln>
          <a:effectLst>
            <a:glow rad="50800">
              <a:schemeClr val="bg1">
                <a:lumMod val="50000"/>
                <a:alpha val="1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P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O</a:t>
            </a:r>
          </a:p>
          <a:p>
            <a:pPr algn="ctr"/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M</a:t>
            </a:r>
            <a:endParaRPr lang="ko-KR" altLang="en-US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A201CD11-7116-234F-8EDE-10AF5EB92EE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3900486"/>
            <a:ext cx="1003890" cy="1003890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DB4B3C-9431-1545-82CD-626D213F3E1D}"/>
              </a:ext>
            </a:extLst>
          </p:cNvPr>
          <p:cNvCxnSpPr>
            <a:cxnSpLocks/>
          </p:cNvCxnSpPr>
          <p:nvPr/>
        </p:nvCxnSpPr>
        <p:spPr>
          <a:xfrm flipH="1" flipV="1">
            <a:off x="1110439" y="3052005"/>
            <a:ext cx="2786921" cy="1813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92C0705-8F64-6442-826E-43A688759BF0}"/>
              </a:ext>
            </a:extLst>
          </p:cNvPr>
          <p:cNvCxnSpPr>
            <a:cxnSpLocks/>
          </p:cNvCxnSpPr>
          <p:nvPr/>
        </p:nvCxnSpPr>
        <p:spPr>
          <a:xfrm flipV="1">
            <a:off x="1115616" y="2655264"/>
            <a:ext cx="0" cy="39884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A4D3ECC-1033-CE4C-BA8E-884E06E02B37}"/>
              </a:ext>
            </a:extLst>
          </p:cNvPr>
          <p:cNvCxnSpPr>
            <a:cxnSpLocks/>
          </p:cNvCxnSpPr>
          <p:nvPr/>
        </p:nvCxnSpPr>
        <p:spPr>
          <a:xfrm>
            <a:off x="4211960" y="2286646"/>
            <a:ext cx="0" cy="36861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>
            <a:extLst>
              <a:ext uri="{FF2B5EF4-FFF2-40B4-BE49-F238E27FC236}">
                <a16:creationId xmlns:a16="http://schemas.microsoft.com/office/drawing/2014/main" id="{BAA2E94D-9E89-3F44-B77F-7225E5D1CC23}"/>
              </a:ext>
            </a:extLst>
          </p:cNvPr>
          <p:cNvSpPr txBox="1"/>
          <p:nvPr/>
        </p:nvSpPr>
        <p:spPr>
          <a:xfrm>
            <a:off x="1097034" y="1345975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build</a:t>
            </a:r>
          </a:p>
        </p:txBody>
      </p:sp>
      <p:sp>
        <p:nvSpPr>
          <p:cNvPr id="202" name="Oval 21">
            <a:extLst>
              <a:ext uri="{FF2B5EF4-FFF2-40B4-BE49-F238E27FC236}">
                <a16:creationId xmlns:a16="http://schemas.microsoft.com/office/drawing/2014/main" id="{3C502109-3CB4-E744-AB73-08903DCB36D5}"/>
              </a:ext>
            </a:extLst>
          </p:cNvPr>
          <p:cNvSpPr>
            <a:spLocks noChangeAspect="1"/>
          </p:cNvSpPr>
          <p:nvPr/>
        </p:nvSpPr>
        <p:spPr>
          <a:xfrm>
            <a:off x="1677966" y="1459506"/>
            <a:ext cx="328482" cy="33122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BAD5A1F7-FD61-1D42-B2E0-879A8A739A53}"/>
              </a:ext>
            </a:extLst>
          </p:cNvPr>
          <p:cNvCxnSpPr>
            <a:cxnSpLocks/>
          </p:cNvCxnSpPr>
          <p:nvPr/>
        </p:nvCxnSpPr>
        <p:spPr>
          <a:xfrm>
            <a:off x="1115616" y="1642806"/>
            <a:ext cx="553758" cy="1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E25353A-42B5-094A-8B0E-8EFE7642E104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115616" y="1642806"/>
            <a:ext cx="0" cy="230987"/>
          </a:xfrm>
          <a:prstGeom prst="line">
            <a:avLst/>
          </a:prstGeom>
          <a:ln w="158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13EEDE7-1573-7143-82B0-C3D0EFAF5FF5}"/>
              </a:ext>
            </a:extLst>
          </p:cNvPr>
          <p:cNvSpPr txBox="1"/>
          <p:nvPr/>
        </p:nvSpPr>
        <p:spPr>
          <a:xfrm>
            <a:off x="2489849" y="185743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read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E0914F49-9AC2-1342-B7B6-1FA346ECBA30}"/>
              </a:ext>
            </a:extLst>
          </p:cNvPr>
          <p:cNvSpPr/>
          <p:nvPr/>
        </p:nvSpPr>
        <p:spPr>
          <a:xfrm>
            <a:off x="2595910" y="2134815"/>
            <a:ext cx="292552" cy="292552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74CEFFCC-CF8B-094C-A772-37E497B8E797}"/>
              </a:ext>
            </a:extLst>
          </p:cNvPr>
          <p:cNvCxnSpPr>
            <a:cxnSpLocks/>
          </p:cNvCxnSpPr>
          <p:nvPr/>
        </p:nvCxnSpPr>
        <p:spPr>
          <a:xfrm>
            <a:off x="4351238" y="3820519"/>
            <a:ext cx="4738" cy="81776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DDFC57DA-E105-7744-AAE6-CB8B00EDE087}"/>
              </a:ext>
            </a:extLst>
          </p:cNvPr>
          <p:cNvCxnSpPr>
            <a:cxnSpLocks/>
          </p:cNvCxnSpPr>
          <p:nvPr/>
        </p:nvCxnSpPr>
        <p:spPr>
          <a:xfrm flipH="1">
            <a:off x="3461449" y="4619317"/>
            <a:ext cx="894527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919C42D-D8E6-5F43-97A2-8B2F1F37611D}"/>
              </a:ext>
            </a:extLst>
          </p:cNvPr>
          <p:cNvCxnSpPr>
            <a:cxnSpLocks/>
          </p:cNvCxnSpPr>
          <p:nvPr/>
        </p:nvCxnSpPr>
        <p:spPr>
          <a:xfrm>
            <a:off x="4697470" y="3827229"/>
            <a:ext cx="9463" cy="79208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D867C724-DDF2-9B45-9910-AE371E6FE89A}"/>
              </a:ext>
            </a:extLst>
          </p:cNvPr>
          <p:cNvCxnSpPr/>
          <p:nvPr/>
        </p:nvCxnSpPr>
        <p:spPr>
          <a:xfrm>
            <a:off x="4679070" y="4619317"/>
            <a:ext cx="1117066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ACAB69A-D88D-6E44-B02F-E39ABBFC1CB5}"/>
              </a:ext>
            </a:extLst>
          </p:cNvPr>
          <p:cNvCxnSpPr>
            <a:cxnSpLocks/>
          </p:cNvCxnSpPr>
          <p:nvPr/>
        </p:nvCxnSpPr>
        <p:spPr>
          <a:xfrm flipH="1" flipV="1">
            <a:off x="2625398" y="3494107"/>
            <a:ext cx="1362145" cy="1075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745CB2C8-6431-BC41-8F9C-7DE74C302827}"/>
              </a:ext>
            </a:extLst>
          </p:cNvPr>
          <p:cNvCxnSpPr>
            <a:cxnSpLocks/>
          </p:cNvCxnSpPr>
          <p:nvPr/>
        </p:nvCxnSpPr>
        <p:spPr>
          <a:xfrm>
            <a:off x="2654825" y="3477582"/>
            <a:ext cx="0" cy="36861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>
            <a:extLst>
              <a:ext uri="{FF2B5EF4-FFF2-40B4-BE49-F238E27FC236}">
                <a16:creationId xmlns:a16="http://schemas.microsoft.com/office/drawing/2014/main" id="{A5F9B498-6225-5544-8DA2-564C37E95B37}"/>
              </a:ext>
            </a:extLst>
          </p:cNvPr>
          <p:cNvSpPr/>
          <p:nvPr/>
        </p:nvSpPr>
        <p:spPr>
          <a:xfrm>
            <a:off x="3101291" y="3350244"/>
            <a:ext cx="309235" cy="309235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2</a:t>
            </a:r>
            <a:endParaRPr lang="ko-KR" altLang="en-US" sz="1400" b="1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FF81D5-D732-D04B-AF5A-C97A425E2477}"/>
              </a:ext>
            </a:extLst>
          </p:cNvPr>
          <p:cNvSpPr txBox="1"/>
          <p:nvPr/>
        </p:nvSpPr>
        <p:spPr>
          <a:xfrm>
            <a:off x="2612220" y="3075806"/>
            <a:ext cx="12923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check local repo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D9B572D-DB1E-AD41-AAF4-76AB7CBE9957}"/>
              </a:ext>
            </a:extLst>
          </p:cNvPr>
          <p:cNvCxnSpPr>
            <a:cxnSpLocks/>
          </p:cNvCxnSpPr>
          <p:nvPr/>
        </p:nvCxnSpPr>
        <p:spPr>
          <a:xfrm flipH="1" flipV="1">
            <a:off x="5088587" y="2918395"/>
            <a:ext cx="3016852" cy="26419"/>
          </a:xfrm>
          <a:prstGeom prst="line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1F3DCD0-0EDE-E14E-9868-A4D9BE1E9F90}"/>
              </a:ext>
            </a:extLst>
          </p:cNvPr>
          <p:cNvCxnSpPr>
            <a:cxnSpLocks/>
          </p:cNvCxnSpPr>
          <p:nvPr/>
        </p:nvCxnSpPr>
        <p:spPr>
          <a:xfrm flipV="1">
            <a:off x="8105439" y="2475800"/>
            <a:ext cx="0" cy="460907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D2CA2A42-4986-C147-A1F9-D1841CD37115}"/>
              </a:ext>
            </a:extLst>
          </p:cNvPr>
          <p:cNvSpPr txBox="1"/>
          <p:nvPr/>
        </p:nvSpPr>
        <p:spPr>
          <a:xfrm>
            <a:off x="5610038" y="1855611"/>
            <a:ext cx="1438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check maven repo</a:t>
            </a: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DBFDC7B7-5FDF-F64E-B35B-F9CC8CFF1A76}"/>
              </a:ext>
            </a:extLst>
          </p:cNvPr>
          <p:cNvSpPr/>
          <p:nvPr/>
        </p:nvSpPr>
        <p:spPr>
          <a:xfrm>
            <a:off x="5695880" y="2788717"/>
            <a:ext cx="291803" cy="291803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5</a:t>
            </a:r>
            <a:endParaRPr lang="ko-KR" altLang="en-US" sz="1400" b="1" dirty="0"/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6620E688-45FD-C043-A04B-5003C653FA8C}"/>
              </a:ext>
            </a:extLst>
          </p:cNvPr>
          <p:cNvCxnSpPr>
            <a:cxnSpLocks/>
          </p:cNvCxnSpPr>
          <p:nvPr/>
        </p:nvCxnSpPr>
        <p:spPr>
          <a:xfrm>
            <a:off x="4827450" y="2274243"/>
            <a:ext cx="0" cy="368618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B1C12A7-AC0A-2146-9A8A-425CC0A5E620}"/>
              </a:ext>
            </a:extLst>
          </p:cNvPr>
          <p:cNvCxnSpPr>
            <a:cxnSpLocks/>
          </p:cNvCxnSpPr>
          <p:nvPr/>
        </p:nvCxnSpPr>
        <p:spPr>
          <a:xfrm>
            <a:off x="4827450" y="2290678"/>
            <a:ext cx="2950921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BD434625-E121-D340-82BF-95DF3DE36914}"/>
              </a:ext>
            </a:extLst>
          </p:cNvPr>
          <p:cNvSpPr/>
          <p:nvPr/>
        </p:nvSpPr>
        <p:spPr>
          <a:xfrm>
            <a:off x="6134387" y="2114587"/>
            <a:ext cx="312780" cy="31278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57409E2-B043-C84E-B7F8-8592C6BCC17B}"/>
              </a:ext>
            </a:extLst>
          </p:cNvPr>
          <p:cNvSpPr txBox="1"/>
          <p:nvPr/>
        </p:nvSpPr>
        <p:spPr>
          <a:xfrm>
            <a:off x="5496405" y="3092826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JARs</a:t>
            </a:r>
          </a:p>
        </p:txBody>
      </p: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1892FF3A-7F15-2E4A-AB71-0535F47613A7}"/>
              </a:ext>
            </a:extLst>
          </p:cNvPr>
          <p:cNvCxnSpPr>
            <a:cxnSpLocks/>
          </p:cNvCxnSpPr>
          <p:nvPr/>
        </p:nvCxnSpPr>
        <p:spPr>
          <a:xfrm flipH="1" flipV="1">
            <a:off x="5122197" y="3537425"/>
            <a:ext cx="1206948" cy="10568"/>
          </a:xfrm>
          <a:prstGeom prst="line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160D7132-A7DA-3C43-A9E8-DE6B9C92E814}"/>
              </a:ext>
            </a:extLst>
          </p:cNvPr>
          <p:cNvCxnSpPr>
            <a:cxnSpLocks/>
          </p:cNvCxnSpPr>
          <p:nvPr/>
        </p:nvCxnSpPr>
        <p:spPr>
          <a:xfrm>
            <a:off x="6312535" y="3537425"/>
            <a:ext cx="1" cy="42902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Oval 268">
            <a:extLst>
              <a:ext uri="{FF2B5EF4-FFF2-40B4-BE49-F238E27FC236}">
                <a16:creationId xmlns:a16="http://schemas.microsoft.com/office/drawing/2014/main" id="{892557C8-6E22-FC49-8ACE-AE4C6A13A7B8}"/>
              </a:ext>
            </a:extLst>
          </p:cNvPr>
          <p:cNvSpPr/>
          <p:nvPr/>
        </p:nvSpPr>
        <p:spPr>
          <a:xfrm>
            <a:off x="5074557" y="4473916"/>
            <a:ext cx="304510" cy="304510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32D56D4-278D-8E42-B8DD-8C91EC8BF6FF}"/>
              </a:ext>
            </a:extLst>
          </p:cNvPr>
          <p:cNvSpPr txBox="1"/>
          <p:nvPr/>
        </p:nvSpPr>
        <p:spPr>
          <a:xfrm>
            <a:off x="4508676" y="4812599"/>
            <a:ext cx="1455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check remote repo</a:t>
            </a:r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085B0B66-469C-0C4F-909B-D29FC7A22F49}"/>
              </a:ext>
            </a:extLst>
          </p:cNvPr>
          <p:cNvSpPr/>
          <p:nvPr/>
        </p:nvSpPr>
        <p:spPr>
          <a:xfrm>
            <a:off x="5713927" y="3414387"/>
            <a:ext cx="307371" cy="307371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5</a:t>
            </a:r>
            <a:endParaRPr lang="ko-KR" altLang="en-US" sz="1400" b="1" dirty="0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70407149-9A04-F346-A137-0D61E3E3DEF5}"/>
              </a:ext>
            </a:extLst>
          </p:cNvPr>
          <p:cNvSpPr/>
          <p:nvPr/>
        </p:nvSpPr>
        <p:spPr>
          <a:xfrm>
            <a:off x="3776140" y="4475163"/>
            <a:ext cx="290398" cy="290398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6</a:t>
            </a:r>
            <a:endParaRPr lang="ko-KR" altLang="en-US" sz="1400" b="1" dirty="0"/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05E91D93-D570-7B46-80E1-F7C0238DF1D5}"/>
              </a:ext>
            </a:extLst>
          </p:cNvPr>
          <p:cNvSpPr txBox="1"/>
          <p:nvPr/>
        </p:nvSpPr>
        <p:spPr>
          <a:xfrm>
            <a:off x="3228439" y="4798487"/>
            <a:ext cx="1359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update local repo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9BEAF222-193F-C14D-AEA3-6B4F69D35CA3}"/>
              </a:ext>
            </a:extLst>
          </p:cNvPr>
          <p:cNvCxnSpPr>
            <a:cxnSpLocks/>
          </p:cNvCxnSpPr>
          <p:nvPr/>
        </p:nvCxnSpPr>
        <p:spPr>
          <a:xfrm flipH="1" flipV="1">
            <a:off x="4531847" y="1939947"/>
            <a:ext cx="8662" cy="617197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TextBox 277">
            <a:extLst>
              <a:ext uri="{FF2B5EF4-FFF2-40B4-BE49-F238E27FC236}">
                <a16:creationId xmlns:a16="http://schemas.microsoft.com/office/drawing/2014/main" id="{1E14E461-0721-6E4B-9ACF-B832AD1A492C}"/>
              </a:ext>
            </a:extLst>
          </p:cNvPr>
          <p:cNvSpPr txBox="1"/>
          <p:nvPr/>
        </p:nvSpPr>
        <p:spPr>
          <a:xfrm>
            <a:off x="4676848" y="1924153"/>
            <a:ext cx="764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/>
              <a:t>CF push</a:t>
            </a:r>
            <a:endParaRPr lang="en-US" dirty="0"/>
          </a:p>
        </p:txBody>
      </p:sp>
      <p:cxnSp>
        <p:nvCxnSpPr>
          <p:cNvPr id="279" name="Straight Connector 278">
            <a:extLst>
              <a:ext uri="{FF2B5EF4-FFF2-40B4-BE49-F238E27FC236}">
                <a16:creationId xmlns:a16="http://schemas.microsoft.com/office/drawing/2014/main" id="{5C585244-881E-AA4D-B63C-80681BEB6307}"/>
              </a:ext>
            </a:extLst>
          </p:cNvPr>
          <p:cNvCxnSpPr>
            <a:cxnSpLocks/>
          </p:cNvCxnSpPr>
          <p:nvPr/>
        </p:nvCxnSpPr>
        <p:spPr>
          <a:xfrm flipH="1" flipV="1">
            <a:off x="6804248" y="4602574"/>
            <a:ext cx="1402695" cy="5044"/>
          </a:xfrm>
          <a:prstGeom prst="line">
            <a:avLst/>
          </a:prstGeom>
          <a:ln w="15875">
            <a:solidFill>
              <a:srgbClr val="7F7F7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BC63911D-C08C-EB40-8BFF-43E7F7697B31}"/>
              </a:ext>
            </a:extLst>
          </p:cNvPr>
          <p:cNvCxnSpPr>
            <a:endCxn id="26" idx="2"/>
          </p:cNvCxnSpPr>
          <p:nvPr/>
        </p:nvCxnSpPr>
        <p:spPr>
          <a:xfrm flipV="1">
            <a:off x="7524625" y="4402387"/>
            <a:ext cx="1" cy="21545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126679CD-12B3-AF44-91B4-7615F9AFA7FC}"/>
              </a:ext>
            </a:extLst>
          </p:cNvPr>
          <p:cNvCxnSpPr/>
          <p:nvPr/>
        </p:nvCxnSpPr>
        <p:spPr>
          <a:xfrm flipV="1">
            <a:off x="8206941" y="4387120"/>
            <a:ext cx="1" cy="215454"/>
          </a:xfrm>
          <a:prstGeom prst="straightConnector1">
            <a:avLst/>
          </a:prstGeom>
          <a:ln w="15875">
            <a:solidFill>
              <a:schemeClr val="bg1">
                <a:lumMod val="50000"/>
              </a:schemeClr>
            </a:solidFill>
            <a:prstDash val="sysDot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Oval 285">
            <a:extLst>
              <a:ext uri="{FF2B5EF4-FFF2-40B4-BE49-F238E27FC236}">
                <a16:creationId xmlns:a16="http://schemas.microsoft.com/office/drawing/2014/main" id="{2CE46B62-DABB-0D47-981C-49B389CD4EE7}"/>
              </a:ext>
            </a:extLst>
          </p:cNvPr>
          <p:cNvSpPr/>
          <p:nvPr/>
        </p:nvSpPr>
        <p:spPr>
          <a:xfrm>
            <a:off x="4384117" y="2123247"/>
            <a:ext cx="303093" cy="303093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291" name="Text Placeholder 17">
            <a:extLst>
              <a:ext uri="{FF2B5EF4-FFF2-40B4-BE49-F238E27FC236}">
                <a16:creationId xmlns:a16="http://schemas.microsoft.com/office/drawing/2014/main" id="{F4EEB2BE-4108-134A-BB77-E44647D03772}"/>
              </a:ext>
            </a:extLst>
          </p:cNvPr>
          <p:cNvSpPr txBox="1">
            <a:spLocks/>
          </p:cNvSpPr>
          <p:nvPr/>
        </p:nvSpPr>
        <p:spPr>
          <a:xfrm rot="16200000">
            <a:off x="-333684" y="2031003"/>
            <a:ext cx="1728192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Development Env.</a:t>
            </a:r>
          </a:p>
        </p:txBody>
      </p:sp>
      <p:sp>
        <p:nvSpPr>
          <p:cNvPr id="293" name="Text Placeholder 17">
            <a:extLst>
              <a:ext uri="{FF2B5EF4-FFF2-40B4-BE49-F238E27FC236}">
                <a16:creationId xmlns:a16="http://schemas.microsoft.com/office/drawing/2014/main" id="{331F6FAA-7D72-5043-9F47-76BA3F25C4A2}"/>
              </a:ext>
            </a:extLst>
          </p:cNvPr>
          <p:cNvSpPr txBox="1">
            <a:spLocks/>
          </p:cNvSpPr>
          <p:nvPr/>
        </p:nvSpPr>
        <p:spPr>
          <a:xfrm rot="5400000">
            <a:off x="7506689" y="2021182"/>
            <a:ext cx="2176777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Maven</a:t>
            </a:r>
            <a:r>
              <a:rPr lang="en-US" dirty="0"/>
              <a:t> </a:t>
            </a:r>
            <a:r>
              <a:rPr lang="en-US"/>
              <a:t>Central Repo</a:t>
            </a:r>
            <a:endParaRPr lang="en-US" dirty="0"/>
          </a:p>
        </p:txBody>
      </p:sp>
      <p:sp>
        <p:nvSpPr>
          <p:cNvPr id="294" name="Text Placeholder 17">
            <a:extLst>
              <a:ext uri="{FF2B5EF4-FFF2-40B4-BE49-F238E27FC236}">
                <a16:creationId xmlns:a16="http://schemas.microsoft.com/office/drawing/2014/main" id="{F9129D1F-8C8B-BF43-BE16-C12DFC6FDA0B}"/>
              </a:ext>
            </a:extLst>
          </p:cNvPr>
          <p:cNvSpPr txBox="1">
            <a:spLocks/>
          </p:cNvSpPr>
          <p:nvPr/>
        </p:nvSpPr>
        <p:spPr>
          <a:xfrm rot="16200000">
            <a:off x="1504119" y="3989303"/>
            <a:ext cx="1728192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Local .m2 Folder</a:t>
            </a:r>
          </a:p>
        </p:txBody>
      </p:sp>
      <p:sp>
        <p:nvSpPr>
          <p:cNvPr id="295" name="Text Placeholder 17">
            <a:extLst>
              <a:ext uri="{FF2B5EF4-FFF2-40B4-BE49-F238E27FC236}">
                <a16:creationId xmlns:a16="http://schemas.microsoft.com/office/drawing/2014/main" id="{BA5C0C46-62F3-7B45-854B-93FFA395B385}"/>
              </a:ext>
            </a:extLst>
          </p:cNvPr>
          <p:cNvSpPr txBox="1">
            <a:spLocks/>
          </p:cNvSpPr>
          <p:nvPr/>
        </p:nvSpPr>
        <p:spPr>
          <a:xfrm>
            <a:off x="6084103" y="4726476"/>
            <a:ext cx="2629030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Private Remote Artifactory</a:t>
            </a:r>
            <a:endParaRPr lang="en-US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3047153-F022-FC4B-9D08-504C7B7B6B58}"/>
              </a:ext>
            </a:extLst>
          </p:cNvPr>
          <p:cNvCxnSpPr>
            <a:cxnSpLocks/>
          </p:cNvCxnSpPr>
          <p:nvPr/>
        </p:nvCxnSpPr>
        <p:spPr>
          <a:xfrm>
            <a:off x="3174944" y="3760248"/>
            <a:ext cx="1037016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AA537F0-04A1-FF47-B497-2D7FEECEB9CF}"/>
              </a:ext>
            </a:extLst>
          </p:cNvPr>
          <p:cNvCxnSpPr>
            <a:cxnSpLocks/>
          </p:cNvCxnSpPr>
          <p:nvPr/>
        </p:nvCxnSpPr>
        <p:spPr>
          <a:xfrm>
            <a:off x="3187118" y="3745869"/>
            <a:ext cx="5212" cy="38149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66F6E051-9D39-0140-BF3F-E78796A89B4C}"/>
              </a:ext>
            </a:extLst>
          </p:cNvPr>
          <p:cNvSpPr/>
          <p:nvPr/>
        </p:nvSpPr>
        <p:spPr>
          <a:xfrm>
            <a:off x="3519207" y="3601143"/>
            <a:ext cx="309235" cy="309235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/>
              <a:t>3</a:t>
            </a:r>
            <a:endParaRPr lang="ko-KR" altLang="en-US" sz="14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E351692-BA5A-824F-88C0-AB25121E34AE}"/>
              </a:ext>
            </a:extLst>
          </p:cNvPr>
          <p:cNvSpPr txBox="1"/>
          <p:nvPr/>
        </p:nvSpPr>
        <p:spPr>
          <a:xfrm>
            <a:off x="3316946" y="3892346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JARs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C79EE97-BBCB-3447-9729-D41C99BAC334}"/>
              </a:ext>
            </a:extLst>
          </p:cNvPr>
          <p:cNvSpPr/>
          <p:nvPr/>
        </p:nvSpPr>
        <p:spPr>
          <a:xfrm>
            <a:off x="2127301" y="2910587"/>
            <a:ext cx="309235" cy="309235"/>
          </a:xfrm>
          <a:prstGeom prst="ellipse">
            <a:avLst/>
          </a:prstGeom>
          <a:solidFill>
            <a:schemeClr val="accent5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/>
              <a:t>n</a:t>
            </a:r>
            <a:endParaRPr lang="ko-KR" altLang="en-US" sz="1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015ADE0-A212-8949-BCD8-C38D3A2A93B5}"/>
              </a:ext>
            </a:extLst>
          </p:cNvPr>
          <p:cNvSpPr txBox="1"/>
          <p:nvPr/>
        </p:nvSpPr>
        <p:spPr>
          <a:xfrm>
            <a:off x="1877800" y="264481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A6E5D-60C7-C54C-BF8A-C10820F95E5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60000"/>
          </a:blip>
          <a:srcRect b="28487"/>
          <a:stretch/>
        </p:blipFill>
        <p:spPr>
          <a:xfrm>
            <a:off x="3663712" y="1244254"/>
            <a:ext cx="1736002" cy="7851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40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Who is POM?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POM stands for Project Object Model</a:t>
            </a: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1E944EDB-D772-D24C-8E52-D59A56EFF4CD}"/>
              </a:ext>
            </a:extLst>
          </p:cNvPr>
          <p:cNvGrpSpPr/>
          <p:nvPr/>
        </p:nvGrpSpPr>
        <p:grpSpPr>
          <a:xfrm rot="5400000">
            <a:off x="3855848" y="483956"/>
            <a:ext cx="1804635" cy="3091039"/>
            <a:chOff x="1685506" y="808570"/>
            <a:chExt cx="2286082" cy="3915679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F7F79984-E0CD-6248-A4F5-FF164A0D3402}"/>
                </a:ext>
              </a:extLst>
            </p:cNvPr>
            <p:cNvSpPr/>
            <p:nvPr/>
          </p:nvSpPr>
          <p:spPr>
            <a:xfrm>
              <a:off x="3863588" y="1082227"/>
              <a:ext cx="108000" cy="364202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F660742-5863-5D48-9038-CB50DE640DB0}"/>
                </a:ext>
              </a:extLst>
            </p:cNvPr>
            <p:cNvSpPr/>
            <p:nvPr/>
          </p:nvSpPr>
          <p:spPr>
            <a:xfrm>
              <a:off x="2351586" y="1087616"/>
              <a:ext cx="1620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65B8805-CF92-F448-9C17-FCE7F956F470}"/>
                </a:ext>
              </a:extLst>
            </p:cNvPr>
            <p:cNvSpPr/>
            <p:nvPr/>
          </p:nvSpPr>
          <p:spPr>
            <a:xfrm>
              <a:off x="1685506" y="808570"/>
              <a:ext cx="666080" cy="6660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4243910-EECE-BA4F-93B5-5517236D0052}"/>
              </a:ext>
            </a:extLst>
          </p:cNvPr>
          <p:cNvGrpSpPr/>
          <p:nvPr/>
        </p:nvGrpSpPr>
        <p:grpSpPr>
          <a:xfrm rot="5400000">
            <a:off x="3790870" y="2782205"/>
            <a:ext cx="1687917" cy="2854985"/>
            <a:chOff x="5163423" y="1062848"/>
            <a:chExt cx="2138224" cy="3616647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F5F8C736-8B1C-094B-BE21-01EB8333705C}"/>
                </a:ext>
              </a:extLst>
            </p:cNvPr>
            <p:cNvSpPr/>
            <p:nvPr/>
          </p:nvSpPr>
          <p:spPr>
            <a:xfrm>
              <a:off x="5163798" y="1368574"/>
              <a:ext cx="98182" cy="33109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8106ADE-AE99-314B-9C72-A1F0D4D44ADD}"/>
                </a:ext>
              </a:extLst>
            </p:cNvPr>
            <p:cNvSpPr/>
            <p:nvPr/>
          </p:nvSpPr>
          <p:spPr>
            <a:xfrm>
              <a:off x="5163423" y="1341888"/>
              <a:ext cx="1619999" cy="10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29E17A22-8BF5-7C4B-A79C-2C1F9A875F30}"/>
                </a:ext>
              </a:extLst>
            </p:cNvPr>
            <p:cNvSpPr/>
            <p:nvPr/>
          </p:nvSpPr>
          <p:spPr>
            <a:xfrm>
              <a:off x="6635568" y="1062848"/>
              <a:ext cx="666079" cy="6660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53236DC-3DB1-F340-BC5D-81E24B30B6CF}"/>
              </a:ext>
            </a:extLst>
          </p:cNvPr>
          <p:cNvGrpSpPr/>
          <p:nvPr/>
        </p:nvGrpSpPr>
        <p:grpSpPr>
          <a:xfrm rot="5400000">
            <a:off x="2719636" y="3624858"/>
            <a:ext cx="1796977" cy="986905"/>
            <a:chOff x="4822853" y="3577134"/>
            <a:chExt cx="2276381" cy="1250195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97555D2A-CF40-0F49-AA5E-147A7D43FCEF}"/>
                </a:ext>
              </a:extLst>
            </p:cNvPr>
            <p:cNvSpPr/>
            <p:nvPr/>
          </p:nvSpPr>
          <p:spPr>
            <a:xfrm>
              <a:off x="4822853" y="3964174"/>
              <a:ext cx="108000" cy="86315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3F7A894-B878-CF4D-AC14-DDF249979541}"/>
                </a:ext>
              </a:extLst>
            </p:cNvPr>
            <p:cNvSpPr/>
            <p:nvPr/>
          </p:nvSpPr>
          <p:spPr>
            <a:xfrm>
              <a:off x="4822853" y="3856175"/>
              <a:ext cx="1620000" cy="108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99F6F082-BD8C-C340-A5F6-0AE49488C040}"/>
                </a:ext>
              </a:extLst>
            </p:cNvPr>
            <p:cNvSpPr/>
            <p:nvPr/>
          </p:nvSpPr>
          <p:spPr>
            <a:xfrm>
              <a:off x="6433154" y="3577134"/>
              <a:ext cx="666080" cy="66608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1719BDE-9EAA-D240-906F-043757B32F63}"/>
              </a:ext>
            </a:extLst>
          </p:cNvPr>
          <p:cNvGrpSpPr/>
          <p:nvPr/>
        </p:nvGrpSpPr>
        <p:grpSpPr>
          <a:xfrm rot="5400000">
            <a:off x="2810558" y="1769620"/>
            <a:ext cx="1683079" cy="890786"/>
            <a:chOff x="2151138" y="3666374"/>
            <a:chExt cx="2132097" cy="1128434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7F504E3-C97B-6042-A0F4-84B100DAE795}"/>
                </a:ext>
              </a:extLst>
            </p:cNvPr>
            <p:cNvSpPr/>
            <p:nvPr/>
          </p:nvSpPr>
          <p:spPr>
            <a:xfrm>
              <a:off x="4175237" y="3931358"/>
              <a:ext cx="107998" cy="8634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902EBF-A796-C746-A42A-781BF115F680}"/>
                </a:ext>
              </a:extLst>
            </p:cNvPr>
            <p:cNvSpPr/>
            <p:nvPr/>
          </p:nvSpPr>
          <p:spPr>
            <a:xfrm>
              <a:off x="2659813" y="3927565"/>
              <a:ext cx="1620000" cy="108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430C5379-8FC3-FE4D-BCF0-8CC186948BA4}"/>
                </a:ext>
              </a:extLst>
            </p:cNvPr>
            <p:cNvSpPr/>
            <p:nvPr/>
          </p:nvSpPr>
          <p:spPr>
            <a:xfrm>
              <a:off x="2151138" y="3666374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4AFE85F-3988-0144-AE1E-26F306056E09}"/>
              </a:ext>
            </a:extLst>
          </p:cNvPr>
          <p:cNvGrpSpPr/>
          <p:nvPr/>
        </p:nvGrpSpPr>
        <p:grpSpPr>
          <a:xfrm rot="5400000">
            <a:off x="4603397" y="1472867"/>
            <a:ext cx="525804" cy="3358400"/>
            <a:chOff x="4231070" y="489633"/>
            <a:chExt cx="666080" cy="4254370"/>
          </a:xfrm>
          <a:gradFill>
            <a:gsLst>
              <a:gs pos="0">
                <a:srgbClr val="85D8DE">
                  <a:lumMod val="70000"/>
                </a:srgbClr>
              </a:gs>
              <a:gs pos="100000">
                <a:srgbClr val="85D8DE">
                  <a:lumMod val="70000"/>
                </a:srgbClr>
              </a:gs>
            </a:gsLst>
            <a:lin ang="5400000" scaled="0"/>
          </a:gradFill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59134F6-7CC3-C041-96CF-D1D8A9CED1A2}"/>
                </a:ext>
              </a:extLst>
            </p:cNvPr>
            <p:cNvSpPr/>
            <p:nvPr/>
          </p:nvSpPr>
          <p:spPr>
            <a:xfrm>
              <a:off x="4516912" y="1155709"/>
              <a:ext cx="119398" cy="358829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2664354C-C9A6-C04F-A744-126B9411BA6E}"/>
                </a:ext>
              </a:extLst>
            </p:cNvPr>
            <p:cNvSpPr/>
            <p:nvPr/>
          </p:nvSpPr>
          <p:spPr>
            <a:xfrm>
              <a:off x="4231070" y="489633"/>
              <a:ext cx="666080" cy="66608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F3D22CB-C6BB-804E-8F8C-766C8B5E92CD}"/>
              </a:ext>
            </a:extLst>
          </p:cNvPr>
          <p:cNvGrpSpPr/>
          <p:nvPr/>
        </p:nvGrpSpPr>
        <p:grpSpPr>
          <a:xfrm>
            <a:off x="6388240" y="1099446"/>
            <a:ext cx="2508169" cy="849493"/>
            <a:chOff x="2551705" y="4357151"/>
            <a:chExt cx="2152229" cy="849493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7236D340-0199-E642-84B3-5770CF31FF7A}"/>
                </a:ext>
              </a:extLst>
            </p:cNvPr>
            <p:cNvSpPr txBox="1"/>
            <p:nvPr/>
          </p:nvSpPr>
          <p:spPr>
            <a:xfrm>
              <a:off x="2551706" y="4560313"/>
              <a:ext cx="2152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Project coordinate defines a unique identifier for the project.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613EEBD-DD73-1A4B-B8EA-2D6EEA5B9E3A}"/>
                </a:ext>
              </a:extLst>
            </p:cNvPr>
            <p:cNvSpPr txBox="1"/>
            <p:nvPr/>
          </p:nvSpPr>
          <p:spPr>
            <a:xfrm>
              <a:off x="2551705" y="4357151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Coordinate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8" name="Oval 6">
            <a:extLst>
              <a:ext uri="{FF2B5EF4-FFF2-40B4-BE49-F238E27FC236}">
                <a16:creationId xmlns:a16="http://schemas.microsoft.com/office/drawing/2014/main" id="{65D55895-F235-6448-B583-9B6B5A96BC5B}"/>
              </a:ext>
            </a:extLst>
          </p:cNvPr>
          <p:cNvSpPr/>
          <p:nvPr/>
        </p:nvSpPr>
        <p:spPr>
          <a:xfrm>
            <a:off x="5862437" y="1200194"/>
            <a:ext cx="356681" cy="352945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C1260E3D-2F41-BF4B-BCCC-8EE9D6B08DD6}"/>
              </a:ext>
            </a:extLst>
          </p:cNvPr>
          <p:cNvGrpSpPr/>
          <p:nvPr/>
        </p:nvGrpSpPr>
        <p:grpSpPr>
          <a:xfrm>
            <a:off x="6572985" y="2381937"/>
            <a:ext cx="2343018" cy="1217225"/>
            <a:chOff x="2551706" y="4174085"/>
            <a:chExt cx="2152228" cy="1217225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7FEC39A-7908-944F-83EF-FCE9F84110BE}"/>
                </a:ext>
              </a:extLst>
            </p:cNvPr>
            <p:cNvSpPr txBox="1"/>
            <p:nvPr/>
          </p:nvSpPr>
          <p:spPr>
            <a:xfrm>
              <a:off x="2551706" y="4375647"/>
              <a:ext cx="2152228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Maven internal caching mechanism and search engines are responsible to resolve dependency.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7F05DCAA-7AE4-0745-8574-2A5BC71C15EB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Dependency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2" name="Chord 32">
            <a:extLst>
              <a:ext uri="{FF2B5EF4-FFF2-40B4-BE49-F238E27FC236}">
                <a16:creationId xmlns:a16="http://schemas.microsoft.com/office/drawing/2014/main" id="{6C989F17-8574-DE4C-AEC8-0BCE2045023F}"/>
              </a:ext>
            </a:extLst>
          </p:cNvPr>
          <p:cNvSpPr/>
          <p:nvPr/>
        </p:nvSpPr>
        <p:spPr>
          <a:xfrm>
            <a:off x="6106563" y="2990550"/>
            <a:ext cx="338160" cy="335194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5CE4C30-975B-5E48-B522-69148F90F83C}"/>
              </a:ext>
            </a:extLst>
          </p:cNvPr>
          <p:cNvGrpSpPr/>
          <p:nvPr/>
        </p:nvGrpSpPr>
        <p:grpSpPr>
          <a:xfrm>
            <a:off x="6106562" y="3915713"/>
            <a:ext cx="2497885" cy="1033110"/>
            <a:chOff x="2551706" y="4174085"/>
            <a:chExt cx="2152228" cy="1033110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7D2EAB6A-0D07-B74C-93BD-5C3F8F1AF74C}"/>
                </a:ext>
              </a:extLst>
            </p:cNvPr>
            <p:cNvSpPr txBox="1"/>
            <p:nvPr/>
          </p:nvSpPr>
          <p:spPr>
            <a:xfrm>
              <a:off x="2551706" y="4376198"/>
              <a:ext cx="2152228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Internal plugin manager is responsible to resolve plugin dependency.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84850438-20F3-494E-806F-45D37FEB2216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Plugin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EB5B029-01FD-1041-A5CF-C0B99EDA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2" y="1197510"/>
            <a:ext cx="2849687" cy="3819289"/>
          </a:xfrm>
          <a:prstGeom prst="rect">
            <a:avLst/>
          </a:prstGeom>
          <a:ln w="31750"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4B02DD01-6AD8-7341-AC31-6B7481EA755E}"/>
              </a:ext>
            </a:extLst>
          </p:cNvPr>
          <p:cNvGrpSpPr/>
          <p:nvPr/>
        </p:nvGrpSpPr>
        <p:grpSpPr>
          <a:xfrm>
            <a:off x="4097488" y="1335963"/>
            <a:ext cx="1838867" cy="911816"/>
            <a:chOff x="2551706" y="4174085"/>
            <a:chExt cx="2152228" cy="911816"/>
          </a:xfrm>
        </p:grpSpPr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58A6A25-9753-1F45-9F25-604A345D146D}"/>
                </a:ext>
              </a:extLst>
            </p:cNvPr>
            <p:cNvSpPr txBox="1"/>
            <p:nvPr/>
          </p:nvSpPr>
          <p:spPr>
            <a:xfrm>
              <a:off x="2551706" y="4439570"/>
              <a:ext cx="215222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Parent child dependency resolved as multi-module application.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F0C67DC1-63F8-B547-9D68-23B43DAF6AB9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Module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0C258EAB-B083-2E46-93FE-7E9E22D405F6}"/>
              </a:ext>
            </a:extLst>
          </p:cNvPr>
          <p:cNvGrpSpPr/>
          <p:nvPr/>
        </p:nvGrpSpPr>
        <p:grpSpPr>
          <a:xfrm>
            <a:off x="4003179" y="3510233"/>
            <a:ext cx="1850332" cy="738664"/>
            <a:chOff x="2551706" y="4174085"/>
            <a:chExt cx="2165647" cy="738664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AB9C67E-808A-5F40-95ED-B8B787F9E10A}"/>
                </a:ext>
              </a:extLst>
            </p:cNvPr>
            <p:cNvSpPr txBox="1"/>
            <p:nvPr/>
          </p:nvSpPr>
          <p:spPr>
            <a:xfrm>
              <a:off x="2565125" y="4451084"/>
              <a:ext cx="21522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Developer details and official site details.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BF31FB1D-40C8-ED4A-9122-963A82B514F1}"/>
                </a:ext>
              </a:extLst>
            </p:cNvPr>
            <p:cNvSpPr txBox="1"/>
            <p:nvPr/>
          </p:nvSpPr>
          <p:spPr>
            <a:xfrm>
              <a:off x="2551706" y="4174085"/>
              <a:ext cx="215222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Other Info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3" name="Rectangle 16">
            <a:extLst>
              <a:ext uri="{FF2B5EF4-FFF2-40B4-BE49-F238E27FC236}">
                <a16:creationId xmlns:a16="http://schemas.microsoft.com/office/drawing/2014/main" id="{87B34DDC-4E8B-9645-81FD-53173AF2D751}"/>
              </a:ext>
            </a:extLst>
          </p:cNvPr>
          <p:cNvSpPr/>
          <p:nvPr/>
        </p:nvSpPr>
        <p:spPr>
          <a:xfrm rot="2700000">
            <a:off x="3698695" y="1413503"/>
            <a:ext cx="265920" cy="47393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Isosceles Triangle 13">
            <a:extLst>
              <a:ext uri="{FF2B5EF4-FFF2-40B4-BE49-F238E27FC236}">
                <a16:creationId xmlns:a16="http://schemas.microsoft.com/office/drawing/2014/main" id="{84FB3036-3FCB-574B-A232-0B7C04D3B7BD}"/>
              </a:ext>
            </a:extLst>
          </p:cNvPr>
          <p:cNvSpPr/>
          <p:nvPr/>
        </p:nvSpPr>
        <p:spPr>
          <a:xfrm rot="13840869">
            <a:off x="5679205" y="4570800"/>
            <a:ext cx="257150" cy="509250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Block Arc 6">
            <a:extLst>
              <a:ext uri="{FF2B5EF4-FFF2-40B4-BE49-F238E27FC236}">
                <a16:creationId xmlns:a16="http://schemas.microsoft.com/office/drawing/2014/main" id="{9B6871A5-AB66-4D4A-B410-C76733C254D9}"/>
              </a:ext>
            </a:extLst>
          </p:cNvPr>
          <p:cNvSpPr/>
          <p:nvPr/>
        </p:nvSpPr>
        <p:spPr>
          <a:xfrm>
            <a:off x="3682704" y="4587974"/>
            <a:ext cx="331940" cy="335206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19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 smtClean="0"/>
              <a:t>POM </a:t>
            </a:r>
            <a:r>
              <a:rPr lang="en-US" altLang="ko-KR" smtClean="0"/>
              <a:t>in Details</a:t>
            </a:r>
            <a:endParaRPr lang="en-US" altLang="ko-K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</p:spTree>
    <p:extLst>
      <p:ext uri="{BB962C8B-B14F-4D97-AF65-F5344CB8AC3E}">
        <p14:creationId xmlns:p14="http://schemas.microsoft.com/office/powerpoint/2010/main" val="392176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Archetype And Skeleton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Application skeleton creator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005D8-3BC9-3E46-A6BD-8938DCC83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40" y="901423"/>
            <a:ext cx="8595121" cy="1382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0602D-87A7-FE4F-93E5-21A58AB5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32" y="2448155"/>
            <a:ext cx="2306358" cy="1557363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1ED81C0-F4C9-5F41-8E59-8CCF4FD716E4}"/>
              </a:ext>
            </a:extLst>
          </p:cNvPr>
          <p:cNvGrpSpPr/>
          <p:nvPr/>
        </p:nvGrpSpPr>
        <p:grpSpPr>
          <a:xfrm>
            <a:off x="623000" y="2394666"/>
            <a:ext cx="2267606" cy="2481340"/>
            <a:chOff x="3563888" y="1927391"/>
            <a:chExt cx="2267606" cy="248134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901668-234F-9D42-B818-6A3D2220D280}"/>
                </a:ext>
              </a:extLst>
            </p:cNvPr>
            <p:cNvGrpSpPr/>
            <p:nvPr/>
          </p:nvGrpSpPr>
          <p:grpSpPr>
            <a:xfrm>
              <a:off x="3563888" y="1927391"/>
              <a:ext cx="2267606" cy="2481340"/>
              <a:chOff x="4674687" y="2050746"/>
              <a:chExt cx="2593231" cy="283765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96E5BB3-B1D6-B649-95B9-769185D6AA25}"/>
                  </a:ext>
                </a:extLst>
              </p:cNvPr>
              <p:cNvSpPr/>
              <p:nvPr/>
            </p:nvSpPr>
            <p:spPr>
              <a:xfrm rot="5400000">
                <a:off x="5014677" y="4286717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EC80FE3-1F95-3B41-9701-07A25EE2C2A0}"/>
                  </a:ext>
                </a:extLst>
              </p:cNvPr>
              <p:cNvSpPr/>
              <p:nvPr/>
            </p:nvSpPr>
            <p:spPr>
              <a:xfrm rot="5400000">
                <a:off x="6042860" y="3694609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FEB13AD-9B42-4848-BB2B-A3FBB60DF958}"/>
                  </a:ext>
                </a:extLst>
              </p:cNvPr>
              <p:cNvSpPr/>
              <p:nvPr/>
            </p:nvSpPr>
            <p:spPr>
              <a:xfrm rot="5400000">
                <a:off x="3570574" y="3520831"/>
                <a:ext cx="2486365" cy="45719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55AA721A-8435-D245-9DED-5B81C1162FC2}"/>
                  </a:ext>
                </a:extLst>
              </p:cNvPr>
              <p:cNvSpPr/>
              <p:nvPr/>
            </p:nvSpPr>
            <p:spPr>
              <a:xfrm>
                <a:off x="5211249" y="2355726"/>
                <a:ext cx="784559" cy="249762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src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8357EAF-84FD-0046-A1E7-70EB9BE6550F}"/>
                  </a:ext>
                </a:extLst>
              </p:cNvPr>
              <p:cNvSpPr/>
              <p:nvPr/>
            </p:nvSpPr>
            <p:spPr>
              <a:xfrm rot="5400000">
                <a:off x="4827396" y="3089304"/>
                <a:ext cx="1054393" cy="5281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0AA5FF58-2904-1F49-9405-53AF1A22B461}"/>
                  </a:ext>
                </a:extLst>
              </p:cNvPr>
              <p:cNvSpPr/>
              <p:nvPr/>
            </p:nvSpPr>
            <p:spPr>
              <a:xfrm>
                <a:off x="5678019" y="2669935"/>
                <a:ext cx="802237" cy="255389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main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B1A6CCA-2B89-0F42-A2FC-5C792B3EE29E}"/>
                  </a:ext>
                </a:extLst>
              </p:cNvPr>
              <p:cNvSpPr/>
              <p:nvPr/>
            </p:nvSpPr>
            <p:spPr>
              <a:xfrm rot="5400000">
                <a:off x="5583007" y="3123512"/>
                <a:ext cx="447165" cy="5281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B5CD50-0225-7049-A270-E0A776CD14FE}"/>
                  </a:ext>
                </a:extLst>
              </p:cNvPr>
              <p:cNvSpPr/>
              <p:nvPr/>
            </p:nvSpPr>
            <p:spPr>
              <a:xfrm rot="5400000">
                <a:off x="6027007" y="2891321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F48A7286-34C9-A645-BD5C-246E3944D64A}"/>
                  </a:ext>
                </a:extLst>
              </p:cNvPr>
              <p:cNvSpPr/>
              <p:nvPr/>
            </p:nvSpPr>
            <p:spPr>
              <a:xfrm>
                <a:off x="6195085" y="3002415"/>
                <a:ext cx="1031814" cy="21028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java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ounded Rectangle 85">
                <a:extLst>
                  <a:ext uri="{FF2B5EF4-FFF2-40B4-BE49-F238E27FC236}">
                    <a16:creationId xmlns:a16="http://schemas.microsoft.com/office/drawing/2014/main" id="{2BDEA095-3411-B342-A2A8-893EE3BBE34E}"/>
                  </a:ext>
                </a:extLst>
              </p:cNvPr>
              <p:cNvSpPr/>
              <p:nvPr/>
            </p:nvSpPr>
            <p:spPr>
              <a:xfrm>
                <a:off x="4674687" y="2050746"/>
                <a:ext cx="2510342" cy="249762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/>
                  <a:t>Project Home</a:t>
                </a:r>
              </a:p>
            </p:txBody>
          </p: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ECE76EB6-2CC2-8D45-A66F-B30AC90DD7E4}"/>
                  </a:ext>
                </a:extLst>
              </p:cNvPr>
              <p:cNvSpPr/>
              <p:nvPr/>
            </p:nvSpPr>
            <p:spPr>
              <a:xfrm>
                <a:off x="6189570" y="3263784"/>
                <a:ext cx="1043027" cy="2073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resources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Rounded Rectangle 88">
                <a:extLst>
                  <a:ext uri="{FF2B5EF4-FFF2-40B4-BE49-F238E27FC236}">
                    <a16:creationId xmlns:a16="http://schemas.microsoft.com/office/drawing/2014/main" id="{EA34A03B-2403-A04D-8C3D-84891D2B3B32}"/>
                  </a:ext>
                </a:extLst>
              </p:cNvPr>
              <p:cNvSpPr/>
              <p:nvPr/>
            </p:nvSpPr>
            <p:spPr>
              <a:xfrm>
                <a:off x="5695959" y="3515212"/>
                <a:ext cx="802237" cy="255390"/>
              </a:xfrm>
              <a:prstGeom prst="round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1200" dirty="0"/>
                  <a:t>test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542C137-DF3C-DE4B-84DE-B026D54D8494}"/>
                  </a:ext>
                </a:extLst>
              </p:cNvPr>
              <p:cNvSpPr/>
              <p:nvPr/>
            </p:nvSpPr>
            <p:spPr>
              <a:xfrm rot="5400000">
                <a:off x="5512894" y="3420762"/>
                <a:ext cx="52812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Rounded Rectangle 92">
                <a:extLst>
                  <a:ext uri="{FF2B5EF4-FFF2-40B4-BE49-F238E27FC236}">
                    <a16:creationId xmlns:a16="http://schemas.microsoft.com/office/drawing/2014/main" id="{85E18737-1153-964A-9732-6142D62E8D57}"/>
                  </a:ext>
                </a:extLst>
              </p:cNvPr>
              <p:cNvSpPr/>
              <p:nvPr/>
            </p:nvSpPr>
            <p:spPr>
              <a:xfrm>
                <a:off x="6246434" y="3815941"/>
                <a:ext cx="1021484" cy="207937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java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Rounded Rectangle 97">
                <a:extLst>
                  <a:ext uri="{FF2B5EF4-FFF2-40B4-BE49-F238E27FC236}">
                    <a16:creationId xmlns:a16="http://schemas.microsoft.com/office/drawing/2014/main" id="{FDB3D243-6A81-A94F-AA9B-A902F513E6F5}"/>
                  </a:ext>
                </a:extLst>
              </p:cNvPr>
              <p:cNvSpPr/>
              <p:nvPr/>
            </p:nvSpPr>
            <p:spPr>
              <a:xfrm>
                <a:off x="5190110" y="4396549"/>
                <a:ext cx="862006" cy="207381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5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bg1"/>
                    </a:solidFill>
                  </a:rPr>
                  <a:t>target</a:t>
                </a:r>
                <a:endParaRPr lang="ko-KR" altLang="en-US" sz="1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94839E52-7907-6742-A48A-76F32EFF33A1}"/>
                  </a:ext>
                </a:extLst>
              </p:cNvPr>
              <p:cNvSpPr/>
              <p:nvPr/>
            </p:nvSpPr>
            <p:spPr>
              <a:xfrm>
                <a:off x="5190110" y="4681021"/>
                <a:ext cx="1043027" cy="20738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1000" dirty="0">
                    <a:solidFill>
                      <a:schemeClr val="accent6">
                        <a:lumMod val="50000"/>
                      </a:schemeClr>
                    </a:solidFill>
                  </a:rPr>
                  <a:t>pom.xml</a:t>
                </a:r>
                <a:endParaRPr lang="ko-KR" altLang="en-US" sz="1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47C400C-1595-5C45-AF18-0F75B7036610}"/>
                  </a:ext>
                </a:extLst>
              </p:cNvPr>
              <p:cNvSpPr/>
              <p:nvPr/>
            </p:nvSpPr>
            <p:spPr>
              <a:xfrm rot="5400000">
                <a:off x="5609414" y="3953194"/>
                <a:ext cx="447165" cy="5281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5A9D86A-AC9E-6843-B9CE-19BB17779838}"/>
                  </a:ext>
                </a:extLst>
              </p:cNvPr>
              <p:cNvSpPr/>
              <p:nvPr/>
            </p:nvSpPr>
            <p:spPr>
              <a:xfrm rot="5400000">
                <a:off x="5995030" y="3152711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F60C6A4-5D1A-E14D-968F-C44060D8A001}"/>
                  </a:ext>
                </a:extLst>
              </p:cNvPr>
              <p:cNvSpPr/>
              <p:nvPr/>
            </p:nvSpPr>
            <p:spPr>
              <a:xfrm rot="5400000">
                <a:off x="6009513" y="3982815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8EE8D71-318E-F04B-863F-DA7D32FDFE67}"/>
                  </a:ext>
                </a:extLst>
              </p:cNvPr>
              <p:cNvSpPr/>
              <p:nvPr/>
            </p:nvSpPr>
            <p:spPr>
              <a:xfrm rot="5400000">
                <a:off x="4990880" y="4573599"/>
                <a:ext cx="18510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525F470-B72A-E047-A6BC-1D21C51CBD3B}"/>
                  </a:ext>
                </a:extLst>
              </p:cNvPr>
              <p:cNvSpPr/>
              <p:nvPr/>
            </p:nvSpPr>
            <p:spPr>
              <a:xfrm rot="5400000">
                <a:off x="5005136" y="2293051"/>
                <a:ext cx="52812" cy="422227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DB7F0C1F-FDFE-9447-904D-20180673009F}"/>
                  </a:ext>
                </a:extLst>
              </p:cNvPr>
              <p:cNvSpPr/>
              <p:nvPr/>
            </p:nvSpPr>
            <p:spPr>
              <a:xfrm rot="5400000">
                <a:off x="5502751" y="2608577"/>
                <a:ext cx="52812" cy="383843"/>
              </a:xfrm>
              <a:prstGeom prst="rect">
                <a:avLst/>
              </a:prstGeom>
              <a:solidFill>
                <a:srgbClr val="44A0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75733BF1-A91C-704C-89C9-39799441E01F}"/>
                </a:ext>
              </a:extLst>
            </p:cNvPr>
            <p:cNvSpPr/>
            <p:nvPr/>
          </p:nvSpPr>
          <p:spPr>
            <a:xfrm>
              <a:off x="4919437" y="3710789"/>
              <a:ext cx="912057" cy="181341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resources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33586CA-B525-034E-86DB-15D4F0E7B6DD}"/>
              </a:ext>
            </a:extLst>
          </p:cNvPr>
          <p:cNvSpPr/>
          <p:nvPr/>
        </p:nvSpPr>
        <p:spPr>
          <a:xfrm>
            <a:off x="3318533" y="2285901"/>
            <a:ext cx="27314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The pom.xml and all subdirectories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BA7BAFD-C4C0-3846-9ABF-856B56886F29}"/>
              </a:ext>
            </a:extLst>
          </p:cNvPr>
          <p:cNvSpPr/>
          <p:nvPr/>
        </p:nvSpPr>
        <p:spPr>
          <a:xfrm>
            <a:off x="3299784" y="3189422"/>
            <a:ext cx="248315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Java sourcecode for the project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EBC0A-A562-7348-9DAF-1039520E6769}"/>
              </a:ext>
            </a:extLst>
          </p:cNvPr>
          <p:cNvSpPr/>
          <p:nvPr/>
        </p:nvSpPr>
        <p:spPr>
          <a:xfrm>
            <a:off x="3317323" y="3421283"/>
            <a:ext cx="2838853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Deliverable resources for the project,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such as property files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37C5A1-3217-C344-A11F-C4E21BAC5FB9}"/>
              </a:ext>
            </a:extLst>
          </p:cNvPr>
          <p:cNvSpPr/>
          <p:nvPr/>
        </p:nvSpPr>
        <p:spPr>
          <a:xfrm>
            <a:off x="3300614" y="3792680"/>
            <a:ext cx="292990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Testing Java sourcecode for the project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F2887-795F-E04E-9486-4A920F0E6830}"/>
              </a:ext>
            </a:extLst>
          </p:cNvPr>
          <p:cNvSpPr/>
          <p:nvPr/>
        </p:nvSpPr>
        <p:spPr>
          <a:xfrm>
            <a:off x="3290903" y="4135680"/>
            <a:ext cx="245602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Resources necessary for testing</a:t>
            </a:r>
          </a:p>
        </p:txBody>
      </p:sp>
      <p:sp>
        <p:nvSpPr>
          <p:cNvPr id="18" name="Curved Right Arrow 17">
            <a:extLst>
              <a:ext uri="{FF2B5EF4-FFF2-40B4-BE49-F238E27FC236}">
                <a16:creationId xmlns:a16="http://schemas.microsoft.com/office/drawing/2014/main" id="{51AA80A2-27D6-C942-BA32-9CD3CECD225E}"/>
              </a:ext>
            </a:extLst>
          </p:cNvPr>
          <p:cNvSpPr/>
          <p:nvPr/>
        </p:nvSpPr>
        <p:spPr>
          <a:xfrm>
            <a:off x="170514" y="1681965"/>
            <a:ext cx="410360" cy="916390"/>
          </a:xfrm>
          <a:prstGeom prst="curved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9" name="직선 연결선 2">
            <a:extLst>
              <a:ext uri="{FF2B5EF4-FFF2-40B4-BE49-F238E27FC236}">
                <a16:creationId xmlns:a16="http://schemas.microsoft.com/office/drawing/2014/main" id="{5B1A36FE-6E3D-054E-A5D2-D4E99669BB7A}"/>
              </a:ext>
            </a:extLst>
          </p:cNvPr>
          <p:cNvCxnSpPr>
            <a:cxnSpLocks/>
          </p:cNvCxnSpPr>
          <p:nvPr/>
        </p:nvCxnSpPr>
        <p:spPr>
          <a:xfrm>
            <a:off x="2931324" y="2499742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2">
            <a:extLst>
              <a:ext uri="{FF2B5EF4-FFF2-40B4-BE49-F238E27FC236}">
                <a16:creationId xmlns:a16="http://schemas.microsoft.com/office/drawing/2014/main" id="{005D96C0-BAB4-F74F-92CF-736064451689}"/>
              </a:ext>
            </a:extLst>
          </p:cNvPr>
          <p:cNvCxnSpPr>
            <a:cxnSpLocks/>
          </p:cNvCxnSpPr>
          <p:nvPr/>
        </p:nvCxnSpPr>
        <p:spPr>
          <a:xfrm>
            <a:off x="2938084" y="3314297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2">
            <a:extLst>
              <a:ext uri="{FF2B5EF4-FFF2-40B4-BE49-F238E27FC236}">
                <a16:creationId xmlns:a16="http://schemas.microsoft.com/office/drawing/2014/main" id="{2189B53E-E4F1-F84B-84AA-7D4BF8639106}"/>
              </a:ext>
            </a:extLst>
          </p:cNvPr>
          <p:cNvCxnSpPr>
            <a:cxnSpLocks/>
          </p:cNvCxnSpPr>
          <p:nvPr/>
        </p:nvCxnSpPr>
        <p:spPr>
          <a:xfrm>
            <a:off x="2955623" y="3550959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2">
            <a:extLst>
              <a:ext uri="{FF2B5EF4-FFF2-40B4-BE49-F238E27FC236}">
                <a16:creationId xmlns:a16="http://schemas.microsoft.com/office/drawing/2014/main" id="{B84B2E97-DB4D-C845-9F24-8E95C7DBECCD}"/>
              </a:ext>
            </a:extLst>
          </p:cNvPr>
          <p:cNvCxnSpPr>
            <a:cxnSpLocks/>
          </p:cNvCxnSpPr>
          <p:nvPr/>
        </p:nvCxnSpPr>
        <p:spPr>
          <a:xfrm>
            <a:off x="2963086" y="4024812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2">
            <a:extLst>
              <a:ext uri="{FF2B5EF4-FFF2-40B4-BE49-F238E27FC236}">
                <a16:creationId xmlns:a16="http://schemas.microsoft.com/office/drawing/2014/main" id="{07C51CE0-1270-B446-AEB2-AD89C6AC171D}"/>
              </a:ext>
            </a:extLst>
          </p:cNvPr>
          <p:cNvCxnSpPr>
            <a:cxnSpLocks/>
          </p:cNvCxnSpPr>
          <p:nvPr/>
        </p:nvCxnSpPr>
        <p:spPr>
          <a:xfrm>
            <a:off x="2965060" y="4263859"/>
            <a:ext cx="335280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 Placeholder 17">
            <a:extLst>
              <a:ext uri="{FF2B5EF4-FFF2-40B4-BE49-F238E27FC236}">
                <a16:creationId xmlns:a16="http://schemas.microsoft.com/office/drawing/2014/main" id="{18F3E3C9-87EF-9A4B-B57D-101EE11CDC9F}"/>
              </a:ext>
            </a:extLst>
          </p:cNvPr>
          <p:cNvSpPr txBox="1">
            <a:spLocks/>
          </p:cNvSpPr>
          <p:nvPr/>
        </p:nvSpPr>
        <p:spPr>
          <a:xfrm>
            <a:off x="170514" y="1967052"/>
            <a:ext cx="2313254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Create application - skeleton</a:t>
            </a:r>
          </a:p>
        </p:txBody>
      </p:sp>
      <p:sp>
        <p:nvSpPr>
          <p:cNvPr id="165" name="Text Placeholder 17">
            <a:extLst>
              <a:ext uri="{FF2B5EF4-FFF2-40B4-BE49-F238E27FC236}">
                <a16:creationId xmlns:a16="http://schemas.microsoft.com/office/drawing/2014/main" id="{8ECE7B3F-BAB2-AC46-A59B-148957711EC2}"/>
              </a:ext>
            </a:extLst>
          </p:cNvPr>
          <p:cNvSpPr txBox="1">
            <a:spLocks/>
          </p:cNvSpPr>
          <p:nvPr/>
        </p:nvSpPr>
        <p:spPr>
          <a:xfrm>
            <a:off x="5903410" y="4485323"/>
            <a:ext cx="2629030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Import as Maven project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2786BCC-0D63-AF4F-95D5-0316F987141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1795" y="1870521"/>
            <a:ext cx="1684615" cy="54750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6" name="Curved Right Arrow 45">
            <a:extLst>
              <a:ext uri="{FF2B5EF4-FFF2-40B4-BE49-F238E27FC236}">
                <a16:creationId xmlns:a16="http://schemas.microsoft.com/office/drawing/2014/main" id="{51AA80A2-27D6-C942-BA32-9CD3CECD225E}"/>
              </a:ext>
            </a:extLst>
          </p:cNvPr>
          <p:cNvSpPr/>
          <p:nvPr/>
        </p:nvSpPr>
        <p:spPr>
          <a:xfrm rot="15175217">
            <a:off x="5672656" y="3831477"/>
            <a:ext cx="410360" cy="1491308"/>
          </a:xfrm>
          <a:prstGeom prst="curvedRight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97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3E26CFA-5764-644C-8347-7AB91188C63F}"/>
              </a:ext>
            </a:extLst>
          </p:cNvPr>
          <p:cNvCxnSpPr>
            <a:cxnSpLocks/>
          </p:cNvCxnSpPr>
          <p:nvPr/>
        </p:nvCxnSpPr>
        <p:spPr>
          <a:xfrm flipH="1" flipV="1">
            <a:off x="2208877" y="2027521"/>
            <a:ext cx="2003084" cy="1184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B6244BFA-B103-B845-8179-97332E931440}"/>
              </a:ext>
            </a:extLst>
          </p:cNvPr>
          <p:cNvGrpSpPr/>
          <p:nvPr/>
        </p:nvGrpSpPr>
        <p:grpSpPr>
          <a:xfrm>
            <a:off x="3902537" y="2303920"/>
            <a:ext cx="1338927" cy="1275942"/>
            <a:chOff x="5375388" y="2120944"/>
            <a:chExt cx="1338927" cy="1275942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879A94CC-1E22-F047-9E05-1372A02EA03B}"/>
                </a:ext>
              </a:extLst>
            </p:cNvPr>
            <p:cNvGrpSpPr/>
            <p:nvPr/>
          </p:nvGrpSpPr>
          <p:grpSpPr>
            <a:xfrm>
              <a:off x="5375388" y="2120944"/>
              <a:ext cx="1275942" cy="1275942"/>
              <a:chOff x="6616303" y="2715814"/>
              <a:chExt cx="1769272" cy="1769272"/>
            </a:xfrm>
          </p:grpSpPr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26D2CCA9-88E4-AA4D-811F-2AEDE821B036}"/>
                  </a:ext>
                </a:extLst>
              </p:cNvPr>
              <p:cNvSpPr/>
              <p:nvPr/>
            </p:nvSpPr>
            <p:spPr>
              <a:xfrm>
                <a:off x="6616303" y="2715814"/>
                <a:ext cx="1769272" cy="1769272"/>
              </a:xfrm>
              <a:prstGeom prst="ellipse">
                <a:avLst/>
              </a:prstGeom>
              <a:solidFill>
                <a:schemeClr val="bg1">
                  <a:lumMod val="8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6A6586C0-504F-B547-9F73-D6C49066B393}"/>
                  </a:ext>
                </a:extLst>
              </p:cNvPr>
              <p:cNvSpPr/>
              <p:nvPr/>
            </p:nvSpPr>
            <p:spPr>
              <a:xfrm>
                <a:off x="6734176" y="2833687"/>
                <a:ext cx="1533526" cy="1533526"/>
              </a:xfrm>
              <a:prstGeom prst="ellipse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E385A9E-900B-D148-8949-460AD268AECB}"/>
                  </a:ext>
                </a:extLst>
              </p:cNvPr>
              <p:cNvSpPr/>
              <p:nvPr/>
            </p:nvSpPr>
            <p:spPr>
              <a:xfrm>
                <a:off x="6843714" y="2943225"/>
                <a:ext cx="1314450" cy="1314450"/>
              </a:xfrm>
              <a:prstGeom prst="ellipse">
                <a:avLst/>
              </a:prstGeom>
              <a:solidFill>
                <a:srgbClr val="85D9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>
                  <a:solidFill>
                    <a:schemeClr val="bg1">
                      <a:lumMod val="85000"/>
                    </a:schemeClr>
                  </a:solidFill>
                  <a:latin typeface="Athelas" panose="02000503000000020003" pitchFamily="2" charset="77"/>
                </a:endParaRPr>
              </a:p>
            </p:txBody>
          </p:sp>
        </p:grp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ECBC70BA-AEA6-4F40-9170-7C7B1B57A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9451" y="2413396"/>
              <a:ext cx="1284864" cy="745874"/>
            </a:xfrm>
            <a:prstGeom prst="rect">
              <a:avLst/>
            </a:prstGeom>
            <a:effectLst>
              <a:glow rad="63500">
                <a:schemeClr val="bg1">
                  <a:alpha val="54000"/>
                </a:schemeClr>
              </a:glow>
            </a:effectLst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en-US" altLang="ko-KR" dirty="0"/>
              <a:t>Dependency Resolver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699542"/>
            <a:ext cx="9144000" cy="288032"/>
          </a:xfrm>
        </p:spPr>
        <p:txBody>
          <a:bodyPr/>
          <a:lstStyle/>
          <a:p>
            <a:pPr lvl="0"/>
            <a:r>
              <a:rPr lang="en-US" altLang="ko-KR" dirty="0"/>
              <a:t>Neighbor defines address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752121A-CC9C-FD42-89AC-E0D6CD15A0A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8371" y="1802214"/>
            <a:ext cx="654136" cy="654136"/>
          </a:xfrm>
          <a:prstGeom prst="rect">
            <a:avLst/>
          </a:prstGeom>
          <a:effectLst>
            <a:glow rad="50800">
              <a:schemeClr val="bg1">
                <a:lumMod val="50000"/>
                <a:alpha val="19000"/>
              </a:schemeClr>
            </a:glow>
          </a:effectLst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A201CD11-7116-234F-8EDE-10AF5EB92EE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6576" y="3867894"/>
            <a:ext cx="1003890" cy="1003890"/>
          </a:xfrm>
          <a:prstGeom prst="rect">
            <a:avLst/>
          </a:prstGeom>
        </p:spPr>
      </p:pic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9DB4B3C-9431-1545-82CD-626D213F3E1D}"/>
              </a:ext>
            </a:extLst>
          </p:cNvPr>
          <p:cNvCxnSpPr>
            <a:cxnSpLocks/>
          </p:cNvCxnSpPr>
          <p:nvPr/>
        </p:nvCxnSpPr>
        <p:spPr>
          <a:xfrm flipH="1" flipV="1">
            <a:off x="1110439" y="2785667"/>
            <a:ext cx="2786921" cy="18132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C92C0705-8F64-6442-826E-43A688759BF0}"/>
              </a:ext>
            </a:extLst>
          </p:cNvPr>
          <p:cNvCxnSpPr>
            <a:cxnSpLocks/>
          </p:cNvCxnSpPr>
          <p:nvPr/>
        </p:nvCxnSpPr>
        <p:spPr>
          <a:xfrm flipV="1">
            <a:off x="1115616" y="2388926"/>
            <a:ext cx="0" cy="39884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3A4D3ECC-1033-CE4C-BA8E-884E06E02B37}"/>
              </a:ext>
            </a:extLst>
          </p:cNvPr>
          <p:cNvCxnSpPr>
            <a:cxnSpLocks/>
          </p:cNvCxnSpPr>
          <p:nvPr/>
        </p:nvCxnSpPr>
        <p:spPr>
          <a:xfrm>
            <a:off x="4211960" y="2020308"/>
            <a:ext cx="0" cy="36861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F13EEDE7-1573-7143-82B0-C3D0EFAF5FF5}"/>
              </a:ext>
            </a:extLst>
          </p:cNvPr>
          <p:cNvSpPr txBox="1"/>
          <p:nvPr/>
        </p:nvSpPr>
        <p:spPr>
          <a:xfrm>
            <a:off x="2443409" y="1722432"/>
            <a:ext cx="1367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read dependency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13FF81D5-D732-D04B-AF5A-C97A425E2477}"/>
              </a:ext>
            </a:extLst>
          </p:cNvPr>
          <p:cNvSpPr txBox="1"/>
          <p:nvPr/>
        </p:nvSpPr>
        <p:spPr>
          <a:xfrm>
            <a:off x="597472" y="3560665"/>
            <a:ext cx="3538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${user.home}/.m2/repository</a:t>
            </a:r>
            <a:r>
              <a:rPr lang="en-US" dirty="0"/>
              <a:t>/junit/junit/ 4.12/junit-4.12.jar</a:t>
            </a:r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4D9B572D-DB1E-AD41-AAF4-76AB7CBE9957}"/>
              </a:ext>
            </a:extLst>
          </p:cNvPr>
          <p:cNvCxnSpPr>
            <a:cxnSpLocks/>
          </p:cNvCxnSpPr>
          <p:nvPr/>
        </p:nvCxnSpPr>
        <p:spPr>
          <a:xfrm flipH="1" flipV="1">
            <a:off x="5088587" y="2652057"/>
            <a:ext cx="3016852" cy="26419"/>
          </a:xfrm>
          <a:prstGeom prst="line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61F3DCD0-0EDE-E14E-9868-A4D9BE1E9F90}"/>
              </a:ext>
            </a:extLst>
          </p:cNvPr>
          <p:cNvCxnSpPr>
            <a:cxnSpLocks/>
          </p:cNvCxnSpPr>
          <p:nvPr/>
        </p:nvCxnSpPr>
        <p:spPr>
          <a:xfrm flipV="1">
            <a:off x="8105439" y="2209462"/>
            <a:ext cx="0" cy="460907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TextBox 253">
            <a:extLst>
              <a:ext uri="{FF2B5EF4-FFF2-40B4-BE49-F238E27FC236}">
                <a16:creationId xmlns:a16="http://schemas.microsoft.com/office/drawing/2014/main" id="{D2CA2A42-4986-C147-A1F9-D1841CD37115}"/>
              </a:ext>
            </a:extLst>
          </p:cNvPr>
          <p:cNvSpPr txBox="1"/>
          <p:nvPr/>
        </p:nvSpPr>
        <p:spPr>
          <a:xfrm>
            <a:off x="3987543" y="1667771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https://repo.maven.apache.org/maven</a:t>
            </a:r>
            <a:r>
              <a:rPr lang="en-US" dirty="0"/>
              <a:t>/junit/junit/4.12/junit-4.12.jar</a:t>
            </a:r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6620E688-45FD-C043-A04B-5003C653FA8C}"/>
              </a:ext>
            </a:extLst>
          </p:cNvPr>
          <p:cNvCxnSpPr>
            <a:cxnSpLocks/>
          </p:cNvCxnSpPr>
          <p:nvPr/>
        </p:nvCxnSpPr>
        <p:spPr>
          <a:xfrm>
            <a:off x="4827450" y="2007905"/>
            <a:ext cx="0" cy="368618"/>
          </a:xfrm>
          <a:prstGeom prst="straightConnector1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CB1C12A7-AC0A-2146-9A8A-425CC0A5E620}"/>
              </a:ext>
            </a:extLst>
          </p:cNvPr>
          <p:cNvCxnSpPr>
            <a:cxnSpLocks/>
          </p:cNvCxnSpPr>
          <p:nvPr/>
        </p:nvCxnSpPr>
        <p:spPr>
          <a:xfrm>
            <a:off x="4827450" y="2024340"/>
            <a:ext cx="2950921" cy="0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757409E2-B043-C84E-B7F8-8592C6BCC17B}"/>
              </a:ext>
            </a:extLst>
          </p:cNvPr>
          <p:cNvSpPr txBox="1"/>
          <p:nvPr/>
        </p:nvSpPr>
        <p:spPr>
          <a:xfrm>
            <a:off x="5490090" y="2695895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</a:t>
            </a:r>
          </a:p>
        </p:txBody>
      </p:sp>
      <p:sp>
        <p:nvSpPr>
          <p:cNvPr id="293" name="Text Placeholder 17">
            <a:extLst>
              <a:ext uri="{FF2B5EF4-FFF2-40B4-BE49-F238E27FC236}">
                <a16:creationId xmlns:a16="http://schemas.microsoft.com/office/drawing/2014/main" id="{331F6FAA-7D72-5043-9F47-76BA3F25C4A2}"/>
              </a:ext>
            </a:extLst>
          </p:cNvPr>
          <p:cNvSpPr txBox="1">
            <a:spLocks/>
          </p:cNvSpPr>
          <p:nvPr/>
        </p:nvSpPr>
        <p:spPr>
          <a:xfrm>
            <a:off x="6877010" y="2803799"/>
            <a:ext cx="2176777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Maven Central Repo</a:t>
            </a:r>
          </a:p>
        </p:txBody>
      </p:sp>
      <p:sp>
        <p:nvSpPr>
          <p:cNvPr id="294" name="Text Placeholder 17">
            <a:extLst>
              <a:ext uri="{FF2B5EF4-FFF2-40B4-BE49-F238E27FC236}">
                <a16:creationId xmlns:a16="http://schemas.microsoft.com/office/drawing/2014/main" id="{F9129D1F-8C8B-BF43-BE16-C12DFC6FDA0B}"/>
              </a:ext>
            </a:extLst>
          </p:cNvPr>
          <p:cNvSpPr txBox="1">
            <a:spLocks/>
          </p:cNvSpPr>
          <p:nvPr/>
        </p:nvSpPr>
        <p:spPr>
          <a:xfrm>
            <a:off x="3594425" y="4766679"/>
            <a:ext cx="1728192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/>
              <a:t>Local </a:t>
            </a:r>
            <a:r>
              <a:rPr lang="en-US" dirty="0"/>
              <a:t>.</a:t>
            </a:r>
            <a:r>
              <a:rPr lang="en-US"/>
              <a:t>m2 Repo</a:t>
            </a:r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2430495-B4DB-884C-B91F-08605789D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016" y="1694645"/>
            <a:ext cx="1891563" cy="694281"/>
          </a:xfrm>
          <a:prstGeom prst="rect">
            <a:avLst/>
          </a:prstGeom>
          <a:ln w="317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1" name="Text Placeholder 17">
            <a:extLst>
              <a:ext uri="{FF2B5EF4-FFF2-40B4-BE49-F238E27FC236}">
                <a16:creationId xmlns:a16="http://schemas.microsoft.com/office/drawing/2014/main" id="{F4EEB2BE-4108-134A-BB77-E44647D03772}"/>
              </a:ext>
            </a:extLst>
          </p:cNvPr>
          <p:cNvSpPr txBox="1">
            <a:spLocks/>
          </p:cNvSpPr>
          <p:nvPr/>
        </p:nvSpPr>
        <p:spPr>
          <a:xfrm>
            <a:off x="735654" y="1254768"/>
            <a:ext cx="1040285" cy="318675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lvl="0" indent="0" algn="ctr">
              <a:spcBef>
                <a:spcPct val="20000"/>
              </a:spcBef>
              <a:buFont typeface="Arial" pitchFamily="34" charset="0"/>
              <a:buNone/>
              <a:defRPr sz="1200" b="1" baseline="0">
                <a:solidFill>
                  <a:schemeClr val="accent6">
                    <a:lumMod val="50000"/>
                  </a:schemeClr>
                </a:solidFill>
                <a:cs typeface="Arial" pitchFamily="34" charset="0"/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pom.xml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8AF28E5-FC39-084F-9C07-30943EB77BF1}"/>
              </a:ext>
            </a:extLst>
          </p:cNvPr>
          <p:cNvCxnSpPr>
            <a:cxnSpLocks/>
          </p:cNvCxnSpPr>
          <p:nvPr/>
        </p:nvCxnSpPr>
        <p:spPr>
          <a:xfrm>
            <a:off x="4189377" y="3494856"/>
            <a:ext cx="0" cy="445046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627EE4A-594E-564C-B85D-4F435FA943F7}"/>
              </a:ext>
            </a:extLst>
          </p:cNvPr>
          <p:cNvCxnSpPr>
            <a:cxnSpLocks/>
          </p:cNvCxnSpPr>
          <p:nvPr/>
        </p:nvCxnSpPr>
        <p:spPr>
          <a:xfrm flipV="1">
            <a:off x="4716016" y="3501458"/>
            <a:ext cx="0" cy="654468"/>
          </a:xfrm>
          <a:prstGeom prst="straightConnector1">
            <a:avLst/>
          </a:prstGeom>
          <a:ln w="38100">
            <a:solidFill>
              <a:srgbClr val="85D9D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E79C692-836E-914A-A1A1-F9AE2E317D96}"/>
              </a:ext>
            </a:extLst>
          </p:cNvPr>
          <p:cNvSpPr txBox="1"/>
          <p:nvPr/>
        </p:nvSpPr>
        <p:spPr>
          <a:xfrm>
            <a:off x="4822291" y="3544311"/>
            <a:ext cx="73129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9957D5-6D0B-3649-B34F-59CF19871C70}"/>
              </a:ext>
            </a:extLst>
          </p:cNvPr>
          <p:cNvSpPr txBox="1"/>
          <p:nvPr/>
        </p:nvSpPr>
        <p:spPr>
          <a:xfrm>
            <a:off x="2123767" y="2449850"/>
            <a:ext cx="73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defRPr>
            </a:lvl1pPr>
          </a:lstStyle>
          <a:p>
            <a:r>
              <a:rPr lang="en-US" dirty="0"/>
              <a:t>get JAR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772934-1E9D-A042-9B92-F36E0BAFEB13}"/>
              </a:ext>
            </a:extLst>
          </p:cNvPr>
          <p:cNvSpPr/>
          <p:nvPr/>
        </p:nvSpPr>
        <p:spPr>
          <a:xfrm>
            <a:off x="5220072" y="1131590"/>
            <a:ext cx="3778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{groupId}/{artifactId}/{version}/{artifactId}-{version}.jar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794B226-DC68-CD4B-BA1F-012DCAC05D55}"/>
              </a:ext>
            </a:extLst>
          </p:cNvPr>
          <p:cNvSpPr/>
          <p:nvPr/>
        </p:nvSpPr>
        <p:spPr>
          <a:xfrm>
            <a:off x="7020272" y="1417125"/>
            <a:ext cx="216024" cy="277520"/>
          </a:xfrm>
          <a:prstGeom prst="down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DA5E951-3346-0A4E-B4FA-16E7F8E1FEDB}"/>
              </a:ext>
            </a:extLst>
          </p:cNvPr>
          <p:cNvSpPr/>
          <p:nvPr/>
        </p:nvSpPr>
        <p:spPr>
          <a:xfrm>
            <a:off x="319577" y="4210098"/>
            <a:ext cx="3778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>
                    <a:lumMod val="50000"/>
                  </a:schemeClr>
                </a:solidFill>
                <a:cs typeface="Arial" pitchFamily="34" charset="0"/>
              </a:rPr>
              <a:t>{groupId}/{artifactId}/{version}/{artifactId}-{version}.jar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CFC56130-C792-DB4C-BEA0-FA5E5A9E3E65}"/>
              </a:ext>
            </a:extLst>
          </p:cNvPr>
          <p:cNvSpPr/>
          <p:nvPr/>
        </p:nvSpPr>
        <p:spPr>
          <a:xfrm>
            <a:off x="3127250" y="3867894"/>
            <a:ext cx="232801" cy="291040"/>
          </a:xfrm>
          <a:prstGeom prst="upArrow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2BB44CD-0635-A44A-BC94-C0EC8FAC09EF}"/>
              </a:ext>
            </a:extLst>
          </p:cNvPr>
          <p:cNvGrpSpPr/>
          <p:nvPr/>
        </p:nvGrpSpPr>
        <p:grpSpPr>
          <a:xfrm>
            <a:off x="6971311" y="3787609"/>
            <a:ext cx="1988173" cy="284099"/>
            <a:chOff x="6328243" y="3986662"/>
            <a:chExt cx="1988173" cy="284099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7DB9F3EC-3E08-A545-9F0D-742960413DF3}"/>
                </a:ext>
              </a:extLst>
            </p:cNvPr>
            <p:cNvSpPr txBox="1"/>
            <p:nvPr/>
          </p:nvSpPr>
          <p:spPr>
            <a:xfrm>
              <a:off x="6649504" y="3986662"/>
              <a:ext cx="166691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‘.’ is replaced with ‘/’</a:t>
              </a:r>
            </a:p>
          </p:txBody>
        </p:sp>
        <p:sp>
          <p:nvSpPr>
            <p:cNvPr id="92" name="Donut 24">
              <a:extLst>
                <a:ext uri="{FF2B5EF4-FFF2-40B4-BE49-F238E27FC236}">
                  <a16:creationId xmlns:a16="http://schemas.microsoft.com/office/drawing/2014/main" id="{D7EE3A1C-04AA-5B41-AB57-B850973B9426}"/>
                </a:ext>
              </a:extLst>
            </p:cNvPr>
            <p:cNvSpPr/>
            <p:nvPr/>
          </p:nvSpPr>
          <p:spPr>
            <a:xfrm>
              <a:off x="6328243" y="3999803"/>
              <a:ext cx="268770" cy="270958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3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85D8DE"/>
      </a:accent1>
      <a:accent2>
        <a:srgbClr val="85D8DE"/>
      </a:accent2>
      <a:accent3>
        <a:srgbClr val="85D8DE"/>
      </a:accent3>
      <a:accent4>
        <a:srgbClr val="85D8DE"/>
      </a:accent4>
      <a:accent5>
        <a:srgbClr val="85D8DE"/>
      </a:accent5>
      <a:accent6>
        <a:srgbClr val="85D8D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3826</TotalTime>
  <Words>455</Words>
  <Application>Microsoft Office PowerPoint</Application>
  <PresentationFormat>On-screen Show (16:9)</PresentationFormat>
  <Paragraphs>155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맑은 고딕</vt:lpstr>
      <vt:lpstr>Arial</vt:lpstr>
      <vt:lpstr>Arial Unicode MS</vt:lpstr>
      <vt:lpstr>Athelas</vt:lpstr>
      <vt:lpstr>Calibri</vt:lpstr>
      <vt:lpstr>Century Gothic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Santra, Mrinmay (Cognizant)</cp:lastModifiedBy>
  <cp:revision>266</cp:revision>
  <dcterms:created xsi:type="dcterms:W3CDTF">2016-12-05T23:26:54Z</dcterms:created>
  <dcterms:modified xsi:type="dcterms:W3CDTF">2019-01-14T07:20:40Z</dcterms:modified>
</cp:coreProperties>
</file>